
<file path=[Content_Types].xml><?xml version="1.0" encoding="utf-8"?>
<Types xmlns="http://schemas.openxmlformats.org/package/2006/content-types">
  <Default Extension="emf" ContentType="image/x-emf"/>
  <Default Extension="gif" ContentType="image/gi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7" r:id="rId2"/>
    <p:sldId id="761" r:id="rId3"/>
    <p:sldId id="799" r:id="rId4"/>
    <p:sldId id="844" r:id="rId5"/>
    <p:sldId id="877" r:id="rId6"/>
    <p:sldId id="845" r:id="rId7"/>
    <p:sldId id="863" r:id="rId8"/>
    <p:sldId id="879" r:id="rId9"/>
    <p:sldId id="846" r:id="rId10"/>
    <p:sldId id="880" r:id="rId11"/>
    <p:sldId id="881" r:id="rId12"/>
    <p:sldId id="869" r:id="rId13"/>
    <p:sldId id="1081" r:id="rId14"/>
    <p:sldId id="908" r:id="rId15"/>
    <p:sldId id="882" r:id="rId16"/>
    <p:sldId id="883" r:id="rId17"/>
    <p:sldId id="884" r:id="rId18"/>
    <p:sldId id="909" r:id="rId19"/>
    <p:sldId id="934" r:id="rId20"/>
    <p:sldId id="1080" r:id="rId21"/>
    <p:sldId id="935" r:id="rId22"/>
    <p:sldId id="885" r:id="rId23"/>
    <p:sldId id="1082" r:id="rId24"/>
    <p:sldId id="886" r:id="rId25"/>
    <p:sldId id="887" r:id="rId26"/>
    <p:sldId id="888" r:id="rId27"/>
    <p:sldId id="889" r:id="rId28"/>
    <p:sldId id="890" r:id="rId29"/>
    <p:sldId id="891" r:id="rId30"/>
    <p:sldId id="892" r:id="rId31"/>
    <p:sldId id="893" r:id="rId32"/>
    <p:sldId id="894" r:id="rId33"/>
    <p:sldId id="895" r:id="rId34"/>
    <p:sldId id="896" r:id="rId35"/>
    <p:sldId id="910" r:id="rId36"/>
    <p:sldId id="793" r:id="rId37"/>
    <p:sldId id="864" r:id="rId38"/>
    <p:sldId id="902" r:id="rId39"/>
    <p:sldId id="903" r:id="rId40"/>
    <p:sldId id="904" r:id="rId41"/>
    <p:sldId id="906" r:id="rId42"/>
    <p:sldId id="874" r:id="rId43"/>
    <p:sldId id="873" r:id="rId44"/>
    <p:sldId id="875" r:id="rId45"/>
    <p:sldId id="872" r:id="rId46"/>
    <p:sldId id="797" r:id="rId47"/>
    <p:sldId id="772" r:id="rId48"/>
    <p:sldId id="798" r:id="rId49"/>
    <p:sldId id="684" r:id="rId5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ongsook Cho" initials="JC" lastIdx="1" clrIdx="0">
    <p:extLst>
      <p:ext uri="{19B8F6BF-5375-455C-9EA6-DF929625EA0E}">
        <p15:presenceInfo xmlns:p15="http://schemas.microsoft.com/office/powerpoint/2012/main" userId="234cde0414cf4f3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38"/>
    <p:restoredTop sz="94694"/>
  </p:normalViewPr>
  <p:slideViewPr>
    <p:cSldViewPr>
      <p:cViewPr varScale="1">
        <p:scale>
          <a:sx n="70" d="100"/>
          <a:sy n="70" d="100"/>
        </p:scale>
        <p:origin x="1795" y="6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505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B10592D-ED5D-3142-AFAC-5AB1A6E98A04}"/>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ea typeface="MS PGothic" panose="020B0600070205080204" pitchFamily="34" charset="-128"/>
              </a:defRPr>
            </a:lvl1pPr>
          </a:lstStyle>
          <a:p>
            <a:pPr>
              <a:defRPr/>
            </a:pPr>
            <a:endParaRPr lang="ko-US" altLang="ko-US"/>
          </a:p>
        </p:txBody>
      </p:sp>
      <p:sp>
        <p:nvSpPr>
          <p:cNvPr id="3" name="Date Placeholder 2">
            <a:extLst>
              <a:ext uri="{FF2B5EF4-FFF2-40B4-BE49-F238E27FC236}">
                <a16:creationId xmlns:a16="http://schemas.microsoft.com/office/drawing/2014/main" id="{3B13133E-AE44-B64C-B8BF-DC2CE9363F0E}"/>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D2C7A573-6BF6-2147-AC72-2C8D7D95DDE6}" type="datetimeFigureOut">
              <a:rPr lang="en-US" altLang="en-US"/>
              <a:pPr>
                <a:defRPr/>
              </a:pPr>
              <a:t>5/5/2020</a:t>
            </a:fld>
            <a:endParaRPr lang="en-US" altLang="en-US"/>
          </a:p>
        </p:txBody>
      </p:sp>
      <p:sp>
        <p:nvSpPr>
          <p:cNvPr id="4" name="Slide Image Placeholder 3">
            <a:extLst>
              <a:ext uri="{FF2B5EF4-FFF2-40B4-BE49-F238E27FC236}">
                <a16:creationId xmlns:a16="http://schemas.microsoft.com/office/drawing/2014/main" id="{EE72C385-1387-544B-82BD-F3D0EFE336F7}"/>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a:extLst>
              <a:ext uri="{FF2B5EF4-FFF2-40B4-BE49-F238E27FC236}">
                <a16:creationId xmlns:a16="http://schemas.microsoft.com/office/drawing/2014/main" id="{0D079A95-73B1-7F48-A7BC-6D46DAF8871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8828958E-1AAF-A549-AB42-B25DDDEA29A4}"/>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ea typeface="MS PGothic" panose="020B0600070205080204" pitchFamily="34" charset="-128"/>
              </a:defRPr>
            </a:lvl1pPr>
          </a:lstStyle>
          <a:p>
            <a:pPr>
              <a:defRPr/>
            </a:pPr>
            <a:endParaRPr lang="ko-US" altLang="ko-US"/>
          </a:p>
        </p:txBody>
      </p:sp>
      <p:sp>
        <p:nvSpPr>
          <p:cNvPr id="7" name="Slide Number Placeholder 6">
            <a:extLst>
              <a:ext uri="{FF2B5EF4-FFF2-40B4-BE49-F238E27FC236}">
                <a16:creationId xmlns:a16="http://schemas.microsoft.com/office/drawing/2014/main" id="{AD83DB5A-E345-5B43-AB77-9C9C1897747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1ACBF6B-EEB4-9947-8E54-E987FA095E8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anose="020B0600070205080204" pitchFamily="34" charset="-128"/>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anose="020B0600070205080204" pitchFamily="34" charset="-128"/>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anose="020B0600070205080204" pitchFamily="34" charset="-128"/>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anose="020B0600070205080204" pitchFamily="34" charset="-128"/>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anose="020B0600070205080204" pitchFamily="34"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97270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a:extLst>
              <a:ext uri="{FF2B5EF4-FFF2-40B4-BE49-F238E27FC236}">
                <a16:creationId xmlns:a16="http://schemas.microsoft.com/office/drawing/2014/main" id="{DF26ED4E-40FF-7644-A25F-EF1FD03905FA}"/>
              </a:ext>
            </a:extLst>
          </p:cNvPr>
          <p:cNvSpPr>
            <a:spLocks noGrp="1" noRot="1" noChangeAspect="1" noTextEdit="1"/>
          </p:cNvSpPr>
          <p:nvPr>
            <p:ph type="sldImg"/>
          </p:nvPr>
        </p:nvSpPr>
        <p:spPr>
          <a:ln/>
        </p:spPr>
      </p:sp>
      <p:sp>
        <p:nvSpPr>
          <p:cNvPr id="99331" name="Notes Placeholder 2">
            <a:extLst>
              <a:ext uri="{FF2B5EF4-FFF2-40B4-BE49-F238E27FC236}">
                <a16:creationId xmlns:a16="http://schemas.microsoft.com/office/drawing/2014/main" id="{4C62EB78-8DE9-D940-A367-55EAA7D83E0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99332" name="Slide Number Placeholder 3">
            <a:extLst>
              <a:ext uri="{FF2B5EF4-FFF2-40B4-BE49-F238E27FC236}">
                <a16:creationId xmlns:a16="http://schemas.microsoft.com/office/drawing/2014/main" id="{2C42F31F-6771-0C4A-9FD3-B1657B700B3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3C9846F4-7F85-1B4A-8317-9342217D8E02}" type="slidenum">
              <a:rPr lang="en-US" altLang="ko-KR">
                <a:ea typeface="굴림" panose="020B0600000101010101" pitchFamily="34" charset="-127"/>
              </a:rPr>
              <a:pPr>
                <a:spcBef>
                  <a:spcPct val="0"/>
                </a:spcBef>
              </a:pPr>
              <a:t>21</a:t>
            </a:fld>
            <a:endParaRPr lang="en-US" altLang="ko-KR">
              <a:ea typeface="굴림" panose="020B0600000101010101" pitchFamily="34" charset="-127"/>
            </a:endParaRPr>
          </a:p>
        </p:txBody>
      </p:sp>
    </p:spTree>
    <p:extLst>
      <p:ext uri="{BB962C8B-B14F-4D97-AF65-F5344CB8AC3E}">
        <p14:creationId xmlns:p14="http://schemas.microsoft.com/office/powerpoint/2010/main" val="4272938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ED4E9C20-5EA8-884B-AFF0-D40A431B2707}"/>
              </a:ext>
            </a:extLst>
          </p:cNvPr>
          <p:cNvSpPr>
            <a:spLocks noGrp="1" noChangeArrowheads="1"/>
          </p:cNvSpPr>
          <p:nvPr>
            <p:ph type="dt" sz="half" idx="10"/>
          </p:nvPr>
        </p:nvSpPr>
        <p:spPr>
          <a:ln/>
        </p:spPr>
        <p:txBody>
          <a:bodyPr/>
          <a:lstStyle>
            <a:lvl1pPr>
              <a:defRPr/>
            </a:lvl1pPr>
          </a:lstStyle>
          <a:p>
            <a:pPr>
              <a:defRPr/>
            </a:pPr>
            <a:endParaRPr lang="ko-US" altLang="ko-US"/>
          </a:p>
        </p:txBody>
      </p:sp>
      <p:sp>
        <p:nvSpPr>
          <p:cNvPr id="5" name="Rectangle 5">
            <a:extLst>
              <a:ext uri="{FF2B5EF4-FFF2-40B4-BE49-F238E27FC236}">
                <a16:creationId xmlns:a16="http://schemas.microsoft.com/office/drawing/2014/main" id="{1AC8F563-8F32-6044-9631-8D5203171F5C}"/>
              </a:ext>
            </a:extLst>
          </p:cNvPr>
          <p:cNvSpPr>
            <a:spLocks noGrp="1" noChangeArrowheads="1"/>
          </p:cNvSpPr>
          <p:nvPr>
            <p:ph type="ftr" sz="quarter" idx="11"/>
          </p:nvPr>
        </p:nvSpPr>
        <p:spPr>
          <a:ln/>
        </p:spPr>
        <p:txBody>
          <a:bodyPr/>
          <a:lstStyle>
            <a:lvl1pPr>
              <a:defRPr/>
            </a:lvl1pPr>
          </a:lstStyle>
          <a:p>
            <a:pPr>
              <a:defRPr/>
            </a:pPr>
            <a:endParaRPr lang="ko-US" altLang="ko-US"/>
          </a:p>
        </p:txBody>
      </p:sp>
      <p:sp>
        <p:nvSpPr>
          <p:cNvPr id="6" name="Rectangle 6">
            <a:extLst>
              <a:ext uri="{FF2B5EF4-FFF2-40B4-BE49-F238E27FC236}">
                <a16:creationId xmlns:a16="http://schemas.microsoft.com/office/drawing/2014/main" id="{A65A0597-98B9-0D4D-B68F-A2F3722FACB9}"/>
              </a:ext>
            </a:extLst>
          </p:cNvPr>
          <p:cNvSpPr>
            <a:spLocks noGrp="1" noChangeArrowheads="1"/>
          </p:cNvSpPr>
          <p:nvPr>
            <p:ph type="sldNum" sz="quarter" idx="12"/>
          </p:nvPr>
        </p:nvSpPr>
        <p:spPr>
          <a:ln/>
        </p:spPr>
        <p:txBody>
          <a:bodyPr/>
          <a:lstStyle>
            <a:lvl1pPr>
              <a:defRPr/>
            </a:lvl1pPr>
          </a:lstStyle>
          <a:p>
            <a:pPr>
              <a:defRPr/>
            </a:pPr>
            <a:fld id="{523B5E3A-D88F-F443-A089-87168B89B8A9}" type="slidenum">
              <a:rPr lang="en-US" altLang="en-US"/>
              <a:pPr>
                <a:defRPr/>
              </a:pPr>
              <a:t>‹#›</a:t>
            </a:fld>
            <a:endParaRPr lang="en-US" altLang="en-US"/>
          </a:p>
        </p:txBody>
      </p:sp>
    </p:spTree>
    <p:extLst>
      <p:ext uri="{BB962C8B-B14F-4D97-AF65-F5344CB8AC3E}">
        <p14:creationId xmlns:p14="http://schemas.microsoft.com/office/powerpoint/2010/main" val="1860480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706A9DC-3AE3-0540-AE97-C408CF193927}"/>
              </a:ext>
            </a:extLst>
          </p:cNvPr>
          <p:cNvSpPr>
            <a:spLocks noGrp="1" noChangeArrowheads="1"/>
          </p:cNvSpPr>
          <p:nvPr>
            <p:ph type="dt" sz="half" idx="10"/>
          </p:nvPr>
        </p:nvSpPr>
        <p:spPr>
          <a:ln/>
        </p:spPr>
        <p:txBody>
          <a:bodyPr/>
          <a:lstStyle>
            <a:lvl1pPr>
              <a:defRPr/>
            </a:lvl1pPr>
          </a:lstStyle>
          <a:p>
            <a:pPr>
              <a:defRPr/>
            </a:pPr>
            <a:endParaRPr lang="ko-US" altLang="ko-US"/>
          </a:p>
        </p:txBody>
      </p:sp>
      <p:sp>
        <p:nvSpPr>
          <p:cNvPr id="5" name="Rectangle 5">
            <a:extLst>
              <a:ext uri="{FF2B5EF4-FFF2-40B4-BE49-F238E27FC236}">
                <a16:creationId xmlns:a16="http://schemas.microsoft.com/office/drawing/2014/main" id="{161E9F14-82AE-5441-92BE-3C126EA91837}"/>
              </a:ext>
            </a:extLst>
          </p:cNvPr>
          <p:cNvSpPr>
            <a:spLocks noGrp="1" noChangeArrowheads="1"/>
          </p:cNvSpPr>
          <p:nvPr>
            <p:ph type="ftr" sz="quarter" idx="11"/>
          </p:nvPr>
        </p:nvSpPr>
        <p:spPr>
          <a:ln/>
        </p:spPr>
        <p:txBody>
          <a:bodyPr/>
          <a:lstStyle>
            <a:lvl1pPr>
              <a:defRPr/>
            </a:lvl1pPr>
          </a:lstStyle>
          <a:p>
            <a:pPr>
              <a:defRPr/>
            </a:pPr>
            <a:endParaRPr lang="ko-US" altLang="ko-US"/>
          </a:p>
        </p:txBody>
      </p:sp>
      <p:sp>
        <p:nvSpPr>
          <p:cNvPr id="6" name="Rectangle 6">
            <a:extLst>
              <a:ext uri="{FF2B5EF4-FFF2-40B4-BE49-F238E27FC236}">
                <a16:creationId xmlns:a16="http://schemas.microsoft.com/office/drawing/2014/main" id="{7F2429CC-8A5C-F34C-B480-91CB95A07C1B}"/>
              </a:ext>
            </a:extLst>
          </p:cNvPr>
          <p:cNvSpPr>
            <a:spLocks noGrp="1" noChangeArrowheads="1"/>
          </p:cNvSpPr>
          <p:nvPr>
            <p:ph type="sldNum" sz="quarter" idx="12"/>
          </p:nvPr>
        </p:nvSpPr>
        <p:spPr>
          <a:ln/>
        </p:spPr>
        <p:txBody>
          <a:bodyPr/>
          <a:lstStyle>
            <a:lvl1pPr>
              <a:defRPr/>
            </a:lvl1pPr>
          </a:lstStyle>
          <a:p>
            <a:pPr>
              <a:defRPr/>
            </a:pPr>
            <a:fld id="{D7A730BE-E0E4-FA4A-A24D-ED68744371B7}" type="slidenum">
              <a:rPr lang="en-US" altLang="en-US"/>
              <a:pPr>
                <a:defRPr/>
              </a:pPr>
              <a:t>‹#›</a:t>
            </a:fld>
            <a:endParaRPr lang="en-US" altLang="en-US"/>
          </a:p>
        </p:txBody>
      </p:sp>
    </p:spTree>
    <p:extLst>
      <p:ext uri="{BB962C8B-B14F-4D97-AF65-F5344CB8AC3E}">
        <p14:creationId xmlns:p14="http://schemas.microsoft.com/office/powerpoint/2010/main" val="2084937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4D19CD9-EA9B-F040-A471-FC40E557C7A8}"/>
              </a:ext>
            </a:extLst>
          </p:cNvPr>
          <p:cNvSpPr>
            <a:spLocks noGrp="1" noChangeArrowheads="1"/>
          </p:cNvSpPr>
          <p:nvPr>
            <p:ph type="dt" sz="half" idx="10"/>
          </p:nvPr>
        </p:nvSpPr>
        <p:spPr>
          <a:ln/>
        </p:spPr>
        <p:txBody>
          <a:bodyPr/>
          <a:lstStyle>
            <a:lvl1pPr>
              <a:defRPr/>
            </a:lvl1pPr>
          </a:lstStyle>
          <a:p>
            <a:pPr>
              <a:defRPr/>
            </a:pPr>
            <a:endParaRPr lang="ko-US" altLang="ko-US"/>
          </a:p>
        </p:txBody>
      </p:sp>
      <p:sp>
        <p:nvSpPr>
          <p:cNvPr id="5" name="Rectangle 5">
            <a:extLst>
              <a:ext uri="{FF2B5EF4-FFF2-40B4-BE49-F238E27FC236}">
                <a16:creationId xmlns:a16="http://schemas.microsoft.com/office/drawing/2014/main" id="{A8375798-DE0E-8A40-963F-0D045F6BCAF3}"/>
              </a:ext>
            </a:extLst>
          </p:cNvPr>
          <p:cNvSpPr>
            <a:spLocks noGrp="1" noChangeArrowheads="1"/>
          </p:cNvSpPr>
          <p:nvPr>
            <p:ph type="ftr" sz="quarter" idx="11"/>
          </p:nvPr>
        </p:nvSpPr>
        <p:spPr>
          <a:ln/>
        </p:spPr>
        <p:txBody>
          <a:bodyPr/>
          <a:lstStyle>
            <a:lvl1pPr>
              <a:defRPr/>
            </a:lvl1pPr>
          </a:lstStyle>
          <a:p>
            <a:pPr>
              <a:defRPr/>
            </a:pPr>
            <a:endParaRPr lang="ko-US" altLang="ko-US"/>
          </a:p>
        </p:txBody>
      </p:sp>
      <p:sp>
        <p:nvSpPr>
          <p:cNvPr id="6" name="Rectangle 6">
            <a:extLst>
              <a:ext uri="{FF2B5EF4-FFF2-40B4-BE49-F238E27FC236}">
                <a16:creationId xmlns:a16="http://schemas.microsoft.com/office/drawing/2014/main" id="{55859A26-2E32-1D40-AD9C-6B9DA592C040}"/>
              </a:ext>
            </a:extLst>
          </p:cNvPr>
          <p:cNvSpPr>
            <a:spLocks noGrp="1" noChangeArrowheads="1"/>
          </p:cNvSpPr>
          <p:nvPr>
            <p:ph type="sldNum" sz="quarter" idx="12"/>
          </p:nvPr>
        </p:nvSpPr>
        <p:spPr>
          <a:ln/>
        </p:spPr>
        <p:txBody>
          <a:bodyPr/>
          <a:lstStyle>
            <a:lvl1pPr>
              <a:defRPr/>
            </a:lvl1pPr>
          </a:lstStyle>
          <a:p>
            <a:pPr>
              <a:defRPr/>
            </a:pPr>
            <a:fld id="{77C56A58-7DB1-6E4D-9B53-A980614D65BE}" type="slidenum">
              <a:rPr lang="en-US" altLang="en-US"/>
              <a:pPr>
                <a:defRPr/>
              </a:pPr>
              <a:t>‹#›</a:t>
            </a:fld>
            <a:endParaRPr lang="en-US" altLang="en-US"/>
          </a:p>
        </p:txBody>
      </p:sp>
    </p:spTree>
    <p:extLst>
      <p:ext uri="{BB962C8B-B14F-4D97-AF65-F5344CB8AC3E}">
        <p14:creationId xmlns:p14="http://schemas.microsoft.com/office/powerpoint/2010/main" val="1534833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D24A32D-5BFB-3040-812E-0F88BCD40A57}"/>
              </a:ext>
            </a:extLst>
          </p:cNvPr>
          <p:cNvSpPr>
            <a:spLocks noGrp="1" noChangeArrowheads="1"/>
          </p:cNvSpPr>
          <p:nvPr>
            <p:ph type="dt" sz="half" idx="10"/>
          </p:nvPr>
        </p:nvSpPr>
        <p:spPr>
          <a:ln/>
        </p:spPr>
        <p:txBody>
          <a:bodyPr/>
          <a:lstStyle>
            <a:lvl1pPr>
              <a:defRPr/>
            </a:lvl1pPr>
          </a:lstStyle>
          <a:p>
            <a:pPr>
              <a:defRPr/>
            </a:pPr>
            <a:endParaRPr lang="ko-US" altLang="ko-US"/>
          </a:p>
        </p:txBody>
      </p:sp>
      <p:sp>
        <p:nvSpPr>
          <p:cNvPr id="5" name="Rectangle 5">
            <a:extLst>
              <a:ext uri="{FF2B5EF4-FFF2-40B4-BE49-F238E27FC236}">
                <a16:creationId xmlns:a16="http://schemas.microsoft.com/office/drawing/2014/main" id="{A366E4C1-159E-DE4F-9441-ADF6C0529ED1}"/>
              </a:ext>
            </a:extLst>
          </p:cNvPr>
          <p:cNvSpPr>
            <a:spLocks noGrp="1" noChangeArrowheads="1"/>
          </p:cNvSpPr>
          <p:nvPr>
            <p:ph type="ftr" sz="quarter" idx="11"/>
          </p:nvPr>
        </p:nvSpPr>
        <p:spPr>
          <a:ln/>
        </p:spPr>
        <p:txBody>
          <a:bodyPr/>
          <a:lstStyle>
            <a:lvl1pPr>
              <a:defRPr/>
            </a:lvl1pPr>
          </a:lstStyle>
          <a:p>
            <a:pPr>
              <a:defRPr/>
            </a:pPr>
            <a:endParaRPr lang="ko-US" altLang="ko-US"/>
          </a:p>
        </p:txBody>
      </p:sp>
      <p:sp>
        <p:nvSpPr>
          <p:cNvPr id="6" name="Rectangle 6">
            <a:extLst>
              <a:ext uri="{FF2B5EF4-FFF2-40B4-BE49-F238E27FC236}">
                <a16:creationId xmlns:a16="http://schemas.microsoft.com/office/drawing/2014/main" id="{7B12747C-7D40-5144-9E57-5D29636F52E5}"/>
              </a:ext>
            </a:extLst>
          </p:cNvPr>
          <p:cNvSpPr>
            <a:spLocks noGrp="1" noChangeArrowheads="1"/>
          </p:cNvSpPr>
          <p:nvPr>
            <p:ph type="sldNum" sz="quarter" idx="12"/>
          </p:nvPr>
        </p:nvSpPr>
        <p:spPr>
          <a:ln/>
        </p:spPr>
        <p:txBody>
          <a:bodyPr/>
          <a:lstStyle>
            <a:lvl1pPr>
              <a:defRPr/>
            </a:lvl1pPr>
          </a:lstStyle>
          <a:p>
            <a:pPr>
              <a:defRPr/>
            </a:pPr>
            <a:fld id="{6DFD61C7-00F2-544D-9E39-09035D40E011}" type="slidenum">
              <a:rPr lang="en-US" altLang="en-US"/>
              <a:pPr>
                <a:defRPr/>
              </a:pPr>
              <a:t>‹#›</a:t>
            </a:fld>
            <a:endParaRPr lang="en-US" altLang="en-US"/>
          </a:p>
        </p:txBody>
      </p:sp>
    </p:spTree>
    <p:extLst>
      <p:ext uri="{BB962C8B-B14F-4D97-AF65-F5344CB8AC3E}">
        <p14:creationId xmlns:p14="http://schemas.microsoft.com/office/powerpoint/2010/main" val="320273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13241502-CE22-A94F-A4F6-91889DCE6B0E}"/>
              </a:ext>
            </a:extLst>
          </p:cNvPr>
          <p:cNvSpPr>
            <a:spLocks noGrp="1" noChangeArrowheads="1"/>
          </p:cNvSpPr>
          <p:nvPr>
            <p:ph type="dt" sz="half" idx="10"/>
          </p:nvPr>
        </p:nvSpPr>
        <p:spPr>
          <a:ln/>
        </p:spPr>
        <p:txBody>
          <a:bodyPr/>
          <a:lstStyle>
            <a:lvl1pPr>
              <a:defRPr/>
            </a:lvl1pPr>
          </a:lstStyle>
          <a:p>
            <a:pPr>
              <a:defRPr/>
            </a:pPr>
            <a:endParaRPr lang="ko-US" altLang="ko-US"/>
          </a:p>
        </p:txBody>
      </p:sp>
      <p:sp>
        <p:nvSpPr>
          <p:cNvPr id="5" name="Rectangle 5">
            <a:extLst>
              <a:ext uri="{FF2B5EF4-FFF2-40B4-BE49-F238E27FC236}">
                <a16:creationId xmlns:a16="http://schemas.microsoft.com/office/drawing/2014/main" id="{92977356-1252-5C4A-9E75-9AA3A7190D6B}"/>
              </a:ext>
            </a:extLst>
          </p:cNvPr>
          <p:cNvSpPr>
            <a:spLocks noGrp="1" noChangeArrowheads="1"/>
          </p:cNvSpPr>
          <p:nvPr>
            <p:ph type="ftr" sz="quarter" idx="11"/>
          </p:nvPr>
        </p:nvSpPr>
        <p:spPr>
          <a:ln/>
        </p:spPr>
        <p:txBody>
          <a:bodyPr/>
          <a:lstStyle>
            <a:lvl1pPr>
              <a:defRPr/>
            </a:lvl1pPr>
          </a:lstStyle>
          <a:p>
            <a:pPr>
              <a:defRPr/>
            </a:pPr>
            <a:endParaRPr lang="ko-US" altLang="ko-US"/>
          </a:p>
        </p:txBody>
      </p:sp>
      <p:sp>
        <p:nvSpPr>
          <p:cNvPr id="6" name="Rectangle 6">
            <a:extLst>
              <a:ext uri="{FF2B5EF4-FFF2-40B4-BE49-F238E27FC236}">
                <a16:creationId xmlns:a16="http://schemas.microsoft.com/office/drawing/2014/main" id="{E2FC58B6-D6A3-2A4F-BB86-6D8D6C0B46B0}"/>
              </a:ext>
            </a:extLst>
          </p:cNvPr>
          <p:cNvSpPr>
            <a:spLocks noGrp="1" noChangeArrowheads="1"/>
          </p:cNvSpPr>
          <p:nvPr>
            <p:ph type="sldNum" sz="quarter" idx="12"/>
          </p:nvPr>
        </p:nvSpPr>
        <p:spPr>
          <a:ln/>
        </p:spPr>
        <p:txBody>
          <a:bodyPr/>
          <a:lstStyle>
            <a:lvl1pPr>
              <a:defRPr/>
            </a:lvl1pPr>
          </a:lstStyle>
          <a:p>
            <a:pPr>
              <a:defRPr/>
            </a:pPr>
            <a:fld id="{9E09D19B-5E32-D944-88D3-2B28327B24AE}" type="slidenum">
              <a:rPr lang="en-US" altLang="en-US"/>
              <a:pPr>
                <a:defRPr/>
              </a:pPr>
              <a:t>‹#›</a:t>
            </a:fld>
            <a:endParaRPr lang="en-US" altLang="en-US"/>
          </a:p>
        </p:txBody>
      </p:sp>
    </p:spTree>
    <p:extLst>
      <p:ext uri="{BB962C8B-B14F-4D97-AF65-F5344CB8AC3E}">
        <p14:creationId xmlns:p14="http://schemas.microsoft.com/office/powerpoint/2010/main" val="4014724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51EFAA7-B481-B84C-A2AC-AAEB7E12192F}"/>
              </a:ext>
            </a:extLst>
          </p:cNvPr>
          <p:cNvSpPr>
            <a:spLocks noGrp="1" noChangeArrowheads="1"/>
          </p:cNvSpPr>
          <p:nvPr>
            <p:ph type="dt" sz="half" idx="10"/>
          </p:nvPr>
        </p:nvSpPr>
        <p:spPr>
          <a:ln/>
        </p:spPr>
        <p:txBody>
          <a:bodyPr/>
          <a:lstStyle>
            <a:lvl1pPr>
              <a:defRPr/>
            </a:lvl1pPr>
          </a:lstStyle>
          <a:p>
            <a:pPr>
              <a:defRPr/>
            </a:pPr>
            <a:endParaRPr lang="ko-US" altLang="ko-US"/>
          </a:p>
        </p:txBody>
      </p:sp>
      <p:sp>
        <p:nvSpPr>
          <p:cNvPr id="6" name="Rectangle 5">
            <a:extLst>
              <a:ext uri="{FF2B5EF4-FFF2-40B4-BE49-F238E27FC236}">
                <a16:creationId xmlns:a16="http://schemas.microsoft.com/office/drawing/2014/main" id="{04AC7285-C1E1-1C42-8C85-8DF9856CA22B}"/>
              </a:ext>
            </a:extLst>
          </p:cNvPr>
          <p:cNvSpPr>
            <a:spLocks noGrp="1" noChangeArrowheads="1"/>
          </p:cNvSpPr>
          <p:nvPr>
            <p:ph type="ftr" sz="quarter" idx="11"/>
          </p:nvPr>
        </p:nvSpPr>
        <p:spPr>
          <a:ln/>
        </p:spPr>
        <p:txBody>
          <a:bodyPr/>
          <a:lstStyle>
            <a:lvl1pPr>
              <a:defRPr/>
            </a:lvl1pPr>
          </a:lstStyle>
          <a:p>
            <a:pPr>
              <a:defRPr/>
            </a:pPr>
            <a:endParaRPr lang="ko-US" altLang="ko-US"/>
          </a:p>
        </p:txBody>
      </p:sp>
      <p:sp>
        <p:nvSpPr>
          <p:cNvPr id="7" name="Rectangle 6">
            <a:extLst>
              <a:ext uri="{FF2B5EF4-FFF2-40B4-BE49-F238E27FC236}">
                <a16:creationId xmlns:a16="http://schemas.microsoft.com/office/drawing/2014/main" id="{F28D1B9F-FD81-FA44-9121-7844F5915887}"/>
              </a:ext>
            </a:extLst>
          </p:cNvPr>
          <p:cNvSpPr>
            <a:spLocks noGrp="1" noChangeArrowheads="1"/>
          </p:cNvSpPr>
          <p:nvPr>
            <p:ph type="sldNum" sz="quarter" idx="12"/>
          </p:nvPr>
        </p:nvSpPr>
        <p:spPr>
          <a:ln/>
        </p:spPr>
        <p:txBody>
          <a:bodyPr/>
          <a:lstStyle>
            <a:lvl1pPr>
              <a:defRPr/>
            </a:lvl1pPr>
          </a:lstStyle>
          <a:p>
            <a:pPr>
              <a:defRPr/>
            </a:pPr>
            <a:fld id="{821A8768-C7E6-3D46-9CBD-7F42F20B41A6}" type="slidenum">
              <a:rPr lang="en-US" altLang="en-US"/>
              <a:pPr>
                <a:defRPr/>
              </a:pPr>
              <a:t>‹#›</a:t>
            </a:fld>
            <a:endParaRPr lang="en-US" altLang="en-US"/>
          </a:p>
        </p:txBody>
      </p:sp>
    </p:spTree>
    <p:extLst>
      <p:ext uri="{BB962C8B-B14F-4D97-AF65-F5344CB8AC3E}">
        <p14:creationId xmlns:p14="http://schemas.microsoft.com/office/powerpoint/2010/main" val="3482310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4795445-1613-6C43-ADF1-B3D038C556A6}"/>
              </a:ext>
            </a:extLst>
          </p:cNvPr>
          <p:cNvSpPr>
            <a:spLocks noGrp="1" noChangeArrowheads="1"/>
          </p:cNvSpPr>
          <p:nvPr>
            <p:ph type="dt" sz="half" idx="10"/>
          </p:nvPr>
        </p:nvSpPr>
        <p:spPr>
          <a:ln/>
        </p:spPr>
        <p:txBody>
          <a:bodyPr/>
          <a:lstStyle>
            <a:lvl1pPr>
              <a:defRPr/>
            </a:lvl1pPr>
          </a:lstStyle>
          <a:p>
            <a:pPr>
              <a:defRPr/>
            </a:pPr>
            <a:endParaRPr lang="ko-US" altLang="ko-US"/>
          </a:p>
        </p:txBody>
      </p:sp>
      <p:sp>
        <p:nvSpPr>
          <p:cNvPr id="8" name="Rectangle 5">
            <a:extLst>
              <a:ext uri="{FF2B5EF4-FFF2-40B4-BE49-F238E27FC236}">
                <a16:creationId xmlns:a16="http://schemas.microsoft.com/office/drawing/2014/main" id="{7B7D37D4-9D80-CA4A-903C-4CC2B9573909}"/>
              </a:ext>
            </a:extLst>
          </p:cNvPr>
          <p:cNvSpPr>
            <a:spLocks noGrp="1" noChangeArrowheads="1"/>
          </p:cNvSpPr>
          <p:nvPr>
            <p:ph type="ftr" sz="quarter" idx="11"/>
          </p:nvPr>
        </p:nvSpPr>
        <p:spPr>
          <a:ln/>
        </p:spPr>
        <p:txBody>
          <a:bodyPr/>
          <a:lstStyle>
            <a:lvl1pPr>
              <a:defRPr/>
            </a:lvl1pPr>
          </a:lstStyle>
          <a:p>
            <a:pPr>
              <a:defRPr/>
            </a:pPr>
            <a:endParaRPr lang="ko-US" altLang="ko-US"/>
          </a:p>
        </p:txBody>
      </p:sp>
      <p:sp>
        <p:nvSpPr>
          <p:cNvPr id="9" name="Rectangle 6">
            <a:extLst>
              <a:ext uri="{FF2B5EF4-FFF2-40B4-BE49-F238E27FC236}">
                <a16:creationId xmlns:a16="http://schemas.microsoft.com/office/drawing/2014/main" id="{D33A33DF-7BD0-274E-AF57-19B6B931CE57}"/>
              </a:ext>
            </a:extLst>
          </p:cNvPr>
          <p:cNvSpPr>
            <a:spLocks noGrp="1" noChangeArrowheads="1"/>
          </p:cNvSpPr>
          <p:nvPr>
            <p:ph type="sldNum" sz="quarter" idx="12"/>
          </p:nvPr>
        </p:nvSpPr>
        <p:spPr>
          <a:ln/>
        </p:spPr>
        <p:txBody>
          <a:bodyPr/>
          <a:lstStyle>
            <a:lvl1pPr>
              <a:defRPr/>
            </a:lvl1pPr>
          </a:lstStyle>
          <a:p>
            <a:pPr>
              <a:defRPr/>
            </a:pPr>
            <a:fld id="{7B6CE6B0-3499-7044-BB69-A29EC0E276F3}" type="slidenum">
              <a:rPr lang="en-US" altLang="en-US"/>
              <a:pPr>
                <a:defRPr/>
              </a:pPr>
              <a:t>‹#›</a:t>
            </a:fld>
            <a:endParaRPr lang="en-US" altLang="en-US"/>
          </a:p>
        </p:txBody>
      </p:sp>
    </p:spTree>
    <p:extLst>
      <p:ext uri="{BB962C8B-B14F-4D97-AF65-F5344CB8AC3E}">
        <p14:creationId xmlns:p14="http://schemas.microsoft.com/office/powerpoint/2010/main" val="4029153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E05BC11-8B50-BA4D-A98F-2D7EBCDD87CA}"/>
              </a:ext>
            </a:extLst>
          </p:cNvPr>
          <p:cNvSpPr>
            <a:spLocks noGrp="1" noChangeArrowheads="1"/>
          </p:cNvSpPr>
          <p:nvPr>
            <p:ph type="dt" sz="half" idx="10"/>
          </p:nvPr>
        </p:nvSpPr>
        <p:spPr>
          <a:ln/>
        </p:spPr>
        <p:txBody>
          <a:bodyPr/>
          <a:lstStyle>
            <a:lvl1pPr>
              <a:defRPr/>
            </a:lvl1pPr>
          </a:lstStyle>
          <a:p>
            <a:pPr>
              <a:defRPr/>
            </a:pPr>
            <a:endParaRPr lang="ko-US" altLang="ko-US"/>
          </a:p>
        </p:txBody>
      </p:sp>
      <p:sp>
        <p:nvSpPr>
          <p:cNvPr id="4" name="Rectangle 5">
            <a:extLst>
              <a:ext uri="{FF2B5EF4-FFF2-40B4-BE49-F238E27FC236}">
                <a16:creationId xmlns:a16="http://schemas.microsoft.com/office/drawing/2014/main" id="{FD73D1B5-AAFF-9246-AE67-CF697A91C178}"/>
              </a:ext>
            </a:extLst>
          </p:cNvPr>
          <p:cNvSpPr>
            <a:spLocks noGrp="1" noChangeArrowheads="1"/>
          </p:cNvSpPr>
          <p:nvPr>
            <p:ph type="ftr" sz="quarter" idx="11"/>
          </p:nvPr>
        </p:nvSpPr>
        <p:spPr>
          <a:ln/>
        </p:spPr>
        <p:txBody>
          <a:bodyPr/>
          <a:lstStyle>
            <a:lvl1pPr>
              <a:defRPr/>
            </a:lvl1pPr>
          </a:lstStyle>
          <a:p>
            <a:pPr>
              <a:defRPr/>
            </a:pPr>
            <a:endParaRPr lang="ko-US" altLang="ko-US"/>
          </a:p>
        </p:txBody>
      </p:sp>
      <p:sp>
        <p:nvSpPr>
          <p:cNvPr id="5" name="Rectangle 6">
            <a:extLst>
              <a:ext uri="{FF2B5EF4-FFF2-40B4-BE49-F238E27FC236}">
                <a16:creationId xmlns:a16="http://schemas.microsoft.com/office/drawing/2014/main" id="{1279ACAB-7D45-1A44-917F-AF6C9A1698A5}"/>
              </a:ext>
            </a:extLst>
          </p:cNvPr>
          <p:cNvSpPr>
            <a:spLocks noGrp="1" noChangeArrowheads="1"/>
          </p:cNvSpPr>
          <p:nvPr>
            <p:ph type="sldNum" sz="quarter" idx="12"/>
          </p:nvPr>
        </p:nvSpPr>
        <p:spPr>
          <a:ln/>
        </p:spPr>
        <p:txBody>
          <a:bodyPr/>
          <a:lstStyle>
            <a:lvl1pPr>
              <a:defRPr/>
            </a:lvl1pPr>
          </a:lstStyle>
          <a:p>
            <a:pPr>
              <a:defRPr/>
            </a:pPr>
            <a:fld id="{F351B313-BF6D-E446-9B5B-59ECBB3659E6}" type="slidenum">
              <a:rPr lang="en-US" altLang="en-US"/>
              <a:pPr>
                <a:defRPr/>
              </a:pPr>
              <a:t>‹#›</a:t>
            </a:fld>
            <a:endParaRPr lang="en-US" altLang="en-US"/>
          </a:p>
        </p:txBody>
      </p:sp>
    </p:spTree>
    <p:extLst>
      <p:ext uri="{BB962C8B-B14F-4D97-AF65-F5344CB8AC3E}">
        <p14:creationId xmlns:p14="http://schemas.microsoft.com/office/powerpoint/2010/main" val="2777468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8A5F82E-017D-D84E-BDA5-64D10E84CF46}"/>
              </a:ext>
            </a:extLst>
          </p:cNvPr>
          <p:cNvSpPr>
            <a:spLocks noGrp="1" noChangeArrowheads="1"/>
          </p:cNvSpPr>
          <p:nvPr>
            <p:ph type="dt" sz="half" idx="10"/>
          </p:nvPr>
        </p:nvSpPr>
        <p:spPr>
          <a:ln/>
        </p:spPr>
        <p:txBody>
          <a:bodyPr/>
          <a:lstStyle>
            <a:lvl1pPr>
              <a:defRPr/>
            </a:lvl1pPr>
          </a:lstStyle>
          <a:p>
            <a:pPr>
              <a:defRPr/>
            </a:pPr>
            <a:endParaRPr lang="ko-US" altLang="ko-US"/>
          </a:p>
        </p:txBody>
      </p:sp>
      <p:sp>
        <p:nvSpPr>
          <p:cNvPr id="3" name="Rectangle 5">
            <a:extLst>
              <a:ext uri="{FF2B5EF4-FFF2-40B4-BE49-F238E27FC236}">
                <a16:creationId xmlns:a16="http://schemas.microsoft.com/office/drawing/2014/main" id="{2B6BFFAE-1FAF-9043-8742-98EBFF0609D7}"/>
              </a:ext>
            </a:extLst>
          </p:cNvPr>
          <p:cNvSpPr>
            <a:spLocks noGrp="1" noChangeArrowheads="1"/>
          </p:cNvSpPr>
          <p:nvPr>
            <p:ph type="ftr" sz="quarter" idx="11"/>
          </p:nvPr>
        </p:nvSpPr>
        <p:spPr>
          <a:ln/>
        </p:spPr>
        <p:txBody>
          <a:bodyPr/>
          <a:lstStyle>
            <a:lvl1pPr>
              <a:defRPr/>
            </a:lvl1pPr>
          </a:lstStyle>
          <a:p>
            <a:pPr>
              <a:defRPr/>
            </a:pPr>
            <a:endParaRPr lang="ko-US" altLang="ko-US"/>
          </a:p>
        </p:txBody>
      </p:sp>
      <p:sp>
        <p:nvSpPr>
          <p:cNvPr id="4" name="Rectangle 6">
            <a:extLst>
              <a:ext uri="{FF2B5EF4-FFF2-40B4-BE49-F238E27FC236}">
                <a16:creationId xmlns:a16="http://schemas.microsoft.com/office/drawing/2014/main" id="{3518691B-C0D1-1E47-8C61-3C7BEE6F8683}"/>
              </a:ext>
            </a:extLst>
          </p:cNvPr>
          <p:cNvSpPr>
            <a:spLocks noGrp="1" noChangeArrowheads="1"/>
          </p:cNvSpPr>
          <p:nvPr>
            <p:ph type="sldNum" sz="quarter" idx="12"/>
          </p:nvPr>
        </p:nvSpPr>
        <p:spPr>
          <a:ln/>
        </p:spPr>
        <p:txBody>
          <a:bodyPr/>
          <a:lstStyle>
            <a:lvl1pPr>
              <a:defRPr/>
            </a:lvl1pPr>
          </a:lstStyle>
          <a:p>
            <a:pPr>
              <a:defRPr/>
            </a:pPr>
            <a:fld id="{498B147F-6EDD-9B44-BFD2-8DA074BD4C3C}" type="slidenum">
              <a:rPr lang="en-US" altLang="en-US"/>
              <a:pPr>
                <a:defRPr/>
              </a:pPr>
              <a:t>‹#›</a:t>
            </a:fld>
            <a:endParaRPr lang="en-US" altLang="en-US"/>
          </a:p>
        </p:txBody>
      </p:sp>
    </p:spTree>
    <p:extLst>
      <p:ext uri="{BB962C8B-B14F-4D97-AF65-F5344CB8AC3E}">
        <p14:creationId xmlns:p14="http://schemas.microsoft.com/office/powerpoint/2010/main" val="2606368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1789500-C29F-444A-8E07-421E488213BC}"/>
              </a:ext>
            </a:extLst>
          </p:cNvPr>
          <p:cNvSpPr>
            <a:spLocks noGrp="1" noChangeArrowheads="1"/>
          </p:cNvSpPr>
          <p:nvPr>
            <p:ph type="dt" sz="half" idx="10"/>
          </p:nvPr>
        </p:nvSpPr>
        <p:spPr>
          <a:ln/>
        </p:spPr>
        <p:txBody>
          <a:bodyPr/>
          <a:lstStyle>
            <a:lvl1pPr>
              <a:defRPr/>
            </a:lvl1pPr>
          </a:lstStyle>
          <a:p>
            <a:pPr>
              <a:defRPr/>
            </a:pPr>
            <a:endParaRPr lang="ko-US" altLang="ko-US"/>
          </a:p>
        </p:txBody>
      </p:sp>
      <p:sp>
        <p:nvSpPr>
          <p:cNvPr id="6" name="Rectangle 5">
            <a:extLst>
              <a:ext uri="{FF2B5EF4-FFF2-40B4-BE49-F238E27FC236}">
                <a16:creationId xmlns:a16="http://schemas.microsoft.com/office/drawing/2014/main" id="{36189652-9F56-8A43-AE84-C947716BBBF8}"/>
              </a:ext>
            </a:extLst>
          </p:cNvPr>
          <p:cNvSpPr>
            <a:spLocks noGrp="1" noChangeArrowheads="1"/>
          </p:cNvSpPr>
          <p:nvPr>
            <p:ph type="ftr" sz="quarter" idx="11"/>
          </p:nvPr>
        </p:nvSpPr>
        <p:spPr>
          <a:ln/>
        </p:spPr>
        <p:txBody>
          <a:bodyPr/>
          <a:lstStyle>
            <a:lvl1pPr>
              <a:defRPr/>
            </a:lvl1pPr>
          </a:lstStyle>
          <a:p>
            <a:pPr>
              <a:defRPr/>
            </a:pPr>
            <a:endParaRPr lang="ko-US" altLang="ko-US"/>
          </a:p>
        </p:txBody>
      </p:sp>
      <p:sp>
        <p:nvSpPr>
          <p:cNvPr id="7" name="Rectangle 6">
            <a:extLst>
              <a:ext uri="{FF2B5EF4-FFF2-40B4-BE49-F238E27FC236}">
                <a16:creationId xmlns:a16="http://schemas.microsoft.com/office/drawing/2014/main" id="{A333807A-E5B1-BF4C-A5EC-8C62DC4F9FE9}"/>
              </a:ext>
            </a:extLst>
          </p:cNvPr>
          <p:cNvSpPr>
            <a:spLocks noGrp="1" noChangeArrowheads="1"/>
          </p:cNvSpPr>
          <p:nvPr>
            <p:ph type="sldNum" sz="quarter" idx="12"/>
          </p:nvPr>
        </p:nvSpPr>
        <p:spPr>
          <a:ln/>
        </p:spPr>
        <p:txBody>
          <a:bodyPr/>
          <a:lstStyle>
            <a:lvl1pPr>
              <a:defRPr/>
            </a:lvl1pPr>
          </a:lstStyle>
          <a:p>
            <a:pPr>
              <a:defRPr/>
            </a:pPr>
            <a:fld id="{D8FE929B-8F54-9141-B7FD-0140CF72E5EE}" type="slidenum">
              <a:rPr lang="en-US" altLang="en-US"/>
              <a:pPr>
                <a:defRPr/>
              </a:pPr>
              <a:t>‹#›</a:t>
            </a:fld>
            <a:endParaRPr lang="en-US" altLang="en-US"/>
          </a:p>
        </p:txBody>
      </p:sp>
    </p:spTree>
    <p:extLst>
      <p:ext uri="{BB962C8B-B14F-4D97-AF65-F5344CB8AC3E}">
        <p14:creationId xmlns:p14="http://schemas.microsoft.com/office/powerpoint/2010/main" val="181745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8BD4ECE-6C77-2241-9903-49EB4E2312C1}"/>
              </a:ext>
            </a:extLst>
          </p:cNvPr>
          <p:cNvSpPr>
            <a:spLocks noGrp="1" noChangeArrowheads="1"/>
          </p:cNvSpPr>
          <p:nvPr>
            <p:ph type="dt" sz="half" idx="10"/>
          </p:nvPr>
        </p:nvSpPr>
        <p:spPr>
          <a:ln/>
        </p:spPr>
        <p:txBody>
          <a:bodyPr/>
          <a:lstStyle>
            <a:lvl1pPr>
              <a:defRPr/>
            </a:lvl1pPr>
          </a:lstStyle>
          <a:p>
            <a:pPr>
              <a:defRPr/>
            </a:pPr>
            <a:endParaRPr lang="ko-US" altLang="ko-US"/>
          </a:p>
        </p:txBody>
      </p:sp>
      <p:sp>
        <p:nvSpPr>
          <p:cNvPr id="6" name="Rectangle 5">
            <a:extLst>
              <a:ext uri="{FF2B5EF4-FFF2-40B4-BE49-F238E27FC236}">
                <a16:creationId xmlns:a16="http://schemas.microsoft.com/office/drawing/2014/main" id="{9F0F0CEE-37E8-6D4E-9F7B-679764650428}"/>
              </a:ext>
            </a:extLst>
          </p:cNvPr>
          <p:cNvSpPr>
            <a:spLocks noGrp="1" noChangeArrowheads="1"/>
          </p:cNvSpPr>
          <p:nvPr>
            <p:ph type="ftr" sz="quarter" idx="11"/>
          </p:nvPr>
        </p:nvSpPr>
        <p:spPr>
          <a:ln/>
        </p:spPr>
        <p:txBody>
          <a:bodyPr/>
          <a:lstStyle>
            <a:lvl1pPr>
              <a:defRPr/>
            </a:lvl1pPr>
          </a:lstStyle>
          <a:p>
            <a:pPr>
              <a:defRPr/>
            </a:pPr>
            <a:endParaRPr lang="ko-US" altLang="ko-US"/>
          </a:p>
        </p:txBody>
      </p:sp>
      <p:sp>
        <p:nvSpPr>
          <p:cNvPr id="7" name="Rectangle 6">
            <a:extLst>
              <a:ext uri="{FF2B5EF4-FFF2-40B4-BE49-F238E27FC236}">
                <a16:creationId xmlns:a16="http://schemas.microsoft.com/office/drawing/2014/main" id="{1B030BFE-A8A2-0241-A11A-6C3ECDF9E642}"/>
              </a:ext>
            </a:extLst>
          </p:cNvPr>
          <p:cNvSpPr>
            <a:spLocks noGrp="1" noChangeArrowheads="1"/>
          </p:cNvSpPr>
          <p:nvPr>
            <p:ph type="sldNum" sz="quarter" idx="12"/>
          </p:nvPr>
        </p:nvSpPr>
        <p:spPr>
          <a:ln/>
        </p:spPr>
        <p:txBody>
          <a:bodyPr/>
          <a:lstStyle>
            <a:lvl1pPr>
              <a:defRPr/>
            </a:lvl1pPr>
          </a:lstStyle>
          <a:p>
            <a:pPr>
              <a:defRPr/>
            </a:pPr>
            <a:fld id="{671C062C-9ACC-D543-8C83-148E9B170F8A}" type="slidenum">
              <a:rPr lang="en-US" altLang="en-US"/>
              <a:pPr>
                <a:defRPr/>
              </a:pPr>
              <a:t>‹#›</a:t>
            </a:fld>
            <a:endParaRPr lang="en-US" altLang="en-US"/>
          </a:p>
        </p:txBody>
      </p:sp>
    </p:spTree>
    <p:extLst>
      <p:ext uri="{BB962C8B-B14F-4D97-AF65-F5344CB8AC3E}">
        <p14:creationId xmlns:p14="http://schemas.microsoft.com/office/powerpoint/2010/main" val="330099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EE84C65-1AFB-CE45-9657-BEB3AC09C50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2B45F3E3-E1FE-164F-9855-4132231F30D9}"/>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CC078F81-40BA-C542-80B9-BCB1B33DA9F8}"/>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a typeface="MS PGothic" panose="020B0600070205080204" pitchFamily="34" charset="-128"/>
              </a:defRPr>
            </a:lvl1pPr>
          </a:lstStyle>
          <a:p>
            <a:pPr>
              <a:defRPr/>
            </a:pPr>
            <a:endParaRPr lang="ko-US" altLang="ko-US"/>
          </a:p>
        </p:txBody>
      </p:sp>
      <p:sp>
        <p:nvSpPr>
          <p:cNvPr id="1029" name="Rectangle 5">
            <a:extLst>
              <a:ext uri="{FF2B5EF4-FFF2-40B4-BE49-F238E27FC236}">
                <a16:creationId xmlns:a16="http://schemas.microsoft.com/office/drawing/2014/main" id="{500209E0-E0EC-A44A-99EA-64C2921CC5AE}"/>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a typeface="MS PGothic" panose="020B0600070205080204" pitchFamily="34" charset="-128"/>
              </a:defRPr>
            </a:lvl1pPr>
          </a:lstStyle>
          <a:p>
            <a:pPr>
              <a:defRPr/>
            </a:pPr>
            <a:endParaRPr lang="ko-US" altLang="ko-US"/>
          </a:p>
        </p:txBody>
      </p:sp>
      <p:sp>
        <p:nvSpPr>
          <p:cNvPr id="1030" name="Rectangle 6">
            <a:extLst>
              <a:ext uri="{FF2B5EF4-FFF2-40B4-BE49-F238E27FC236}">
                <a16:creationId xmlns:a16="http://schemas.microsoft.com/office/drawing/2014/main" id="{F4100BD4-8D1E-354E-981D-B22F773EA540}"/>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65484B25-7165-1647-94B6-95F3B7455F9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j-cs"/>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16jmvyOakCk"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emf"/><Relationship Id="rId4" Type="http://schemas.openxmlformats.org/officeDocument/2006/relationships/image" Target="../media/image18.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24.emf"/><Relationship Id="rId4" Type="http://schemas.openxmlformats.org/officeDocument/2006/relationships/image" Target="../media/image23.gif"/></Relationships>
</file>

<file path=ppt/slides/_rels/slide2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27.jpeg"/><Relationship Id="rId4" Type="http://schemas.openxmlformats.org/officeDocument/2006/relationships/image" Target="../media/image26.emf"/></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9.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gg.gg/i6ukw"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gg.gg/i6ukw"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www.youtube.com/watch?v=16jmvyOakCk" TargetMode="External"/><Relationship Id="rId2" Type="http://schemas.openxmlformats.org/officeDocument/2006/relationships/hyperlink" Target="https://kleartextbook.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kr.pixtastock.com/illustration/47584893"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gg.gg/i6ukw"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753583" y="2579724"/>
            <a:ext cx="7636835" cy="2719277"/>
          </a:xfrm>
          <a:prstGeom prst="rect">
            <a:avLst/>
          </a:prstGeom>
          <a:noFill/>
          <a:ln>
            <a:noFill/>
          </a:ln>
        </p:spPr>
        <p:txBody>
          <a:bodyPr spcFirstLastPara="1" vert="horz" wrap="square" lIns="68569" tIns="34275" rIns="68569" bIns="34275" numCol="1" anchor="b" anchorCtr="0" compatLnSpc="1">
            <a:prstTxWarp prst="textNoShape">
              <a:avLst/>
            </a:prstTxWarp>
            <a:normAutofit fontScale="90000"/>
          </a:bodyPr>
          <a:lstStyle/>
          <a:p>
            <a:pPr>
              <a:lnSpc>
                <a:spcPct val="90000"/>
              </a:lnSpc>
              <a:spcBef>
                <a:spcPts val="0"/>
              </a:spcBef>
              <a:spcAft>
                <a:spcPts val="0"/>
              </a:spcAft>
              <a:buClr>
                <a:schemeClr val="dk1"/>
              </a:buClr>
              <a:buSzPts val="6000"/>
            </a:pPr>
            <a:r>
              <a:rPr lang="ko-KR" dirty="0"/>
              <a:t> </a:t>
            </a:r>
            <a:br>
              <a:rPr lang="en-US" altLang="ko-KR" dirty="0"/>
            </a:br>
            <a:br>
              <a:rPr lang="en-US" altLang="ko-KR" dirty="0"/>
            </a:br>
            <a:br>
              <a:rPr lang="en-US" altLang="ko-KR" dirty="0"/>
            </a:br>
            <a:br>
              <a:rPr lang="en-US" altLang="ko-KR" dirty="0"/>
            </a:br>
            <a:r>
              <a:rPr lang="ko-KR" altLang="en-US" dirty="0"/>
              <a:t>재외동포를 위한 한국어</a:t>
            </a:r>
            <a:r>
              <a:rPr lang="en-US" altLang="ko-KR" dirty="0"/>
              <a:t>(</a:t>
            </a:r>
            <a:r>
              <a:rPr lang="ko-KR" altLang="en-US" dirty="0"/>
              <a:t>영어권</a:t>
            </a:r>
            <a:r>
              <a:rPr lang="en-US" altLang="ko-KR" dirty="0"/>
              <a:t>)</a:t>
            </a:r>
            <a:br>
              <a:rPr lang="en-US" altLang="ko-KR" dirty="0"/>
            </a:br>
            <a:r>
              <a:rPr lang="ko-KR" altLang="en-US" dirty="0"/>
              <a:t> </a:t>
            </a:r>
            <a:br>
              <a:rPr lang="en-US" altLang="ko-KR" dirty="0"/>
            </a:br>
            <a:r>
              <a:rPr lang="en-US" altLang="ko-KR" dirty="0"/>
              <a:t>4-1</a:t>
            </a:r>
            <a:br>
              <a:rPr lang="ko-KR" dirty="0"/>
            </a:br>
            <a:endParaRPr dirty="0"/>
          </a:p>
        </p:txBody>
      </p:sp>
      <p:pic>
        <p:nvPicPr>
          <p:cNvPr id="85" name="Google Shape;85;p1"/>
          <p:cNvPicPr preferRelativeResize="0"/>
          <p:nvPr/>
        </p:nvPicPr>
        <p:blipFill rotWithShape="1">
          <a:blip r:embed="rId3">
            <a:alphaModFix/>
          </a:blip>
          <a:srcRect/>
          <a:stretch/>
        </p:blipFill>
        <p:spPr>
          <a:xfrm>
            <a:off x="3976500" y="1103358"/>
            <a:ext cx="1191000" cy="1178456"/>
          </a:xfrm>
          <a:prstGeom prst="rect">
            <a:avLst/>
          </a:prstGeom>
          <a:noFill/>
          <a:ln>
            <a:noFill/>
          </a:ln>
        </p:spPr>
      </p:pic>
      <p:sp>
        <p:nvSpPr>
          <p:cNvPr id="6" name="Google Shape;182;p29"/>
          <p:cNvSpPr txBox="1"/>
          <p:nvPr/>
        </p:nvSpPr>
        <p:spPr>
          <a:xfrm>
            <a:off x="0" y="6351707"/>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128582729"/>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A19DE-237B-D940-944F-7946CE8CE8E3}"/>
              </a:ext>
            </a:extLst>
          </p:cNvPr>
          <p:cNvSpPr>
            <a:spLocks noGrp="1"/>
          </p:cNvSpPr>
          <p:nvPr>
            <p:ph type="title"/>
          </p:nvPr>
        </p:nvSpPr>
        <p:spPr/>
        <p:txBody>
          <a:bodyPr/>
          <a:lstStyle/>
          <a:p>
            <a:endParaRPr lang="en-US"/>
          </a:p>
        </p:txBody>
      </p:sp>
      <p:pic>
        <p:nvPicPr>
          <p:cNvPr id="5" name="Content Placeholder 4" descr="A picture containing table&#10;&#10;Description automatically generated">
            <a:extLst>
              <a:ext uri="{FF2B5EF4-FFF2-40B4-BE49-F238E27FC236}">
                <a16:creationId xmlns:a16="http://schemas.microsoft.com/office/drawing/2014/main" id="{7A9EA11A-B1D7-C04C-A300-2FFD606D566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1702" y="274638"/>
            <a:ext cx="8365098" cy="5988893"/>
          </a:xfrm>
        </p:spPr>
      </p:pic>
      <p:sp>
        <p:nvSpPr>
          <p:cNvPr id="6" name="Google Shape;182;p29">
            <a:extLst>
              <a:ext uri="{FF2B5EF4-FFF2-40B4-BE49-F238E27FC236}">
                <a16:creationId xmlns:a16="http://schemas.microsoft.com/office/drawing/2014/main" id="{8279CDC1-ABC2-7740-8F57-32720B24CD68}"/>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11352075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A3535-FDCF-364C-95FD-6206A923D9C1}"/>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r>
              <a:rPr lang="ko-KR" altLang="en-US" sz="4000" dirty="0"/>
              <a:t>문법 및 표현</a:t>
            </a:r>
            <a:endParaRPr lang="en-US" sz="4000" dirty="0"/>
          </a:p>
        </p:txBody>
      </p:sp>
      <p:pic>
        <p:nvPicPr>
          <p:cNvPr id="5" name="Content Placeholder 4" descr="A screenshot of a cell phone&#10;&#10;Description automatically generated">
            <a:extLst>
              <a:ext uri="{FF2B5EF4-FFF2-40B4-BE49-F238E27FC236}">
                <a16:creationId xmlns:a16="http://schemas.microsoft.com/office/drawing/2014/main" id="{5895B8D1-0C13-084A-9A5D-EB5E5653196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4360" y="1419067"/>
            <a:ext cx="8435280" cy="4963690"/>
          </a:xfrm>
        </p:spPr>
      </p:pic>
      <p:sp>
        <p:nvSpPr>
          <p:cNvPr id="6" name="Google Shape;182;p29">
            <a:extLst>
              <a:ext uri="{FF2B5EF4-FFF2-40B4-BE49-F238E27FC236}">
                <a16:creationId xmlns:a16="http://schemas.microsoft.com/office/drawing/2014/main" id="{0F7F5326-2B4C-7C43-9559-43CC292F127D}"/>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6081501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9C276-86DB-9E4B-86D2-DFA8AC3EFCE9}"/>
              </a:ext>
            </a:extLst>
          </p:cNvPr>
          <p:cNvSpPr>
            <a:spLocks noGrp="1"/>
          </p:cNvSpPr>
          <p:nvPr>
            <p:ph type="title"/>
          </p:nvPr>
        </p:nvSpPr>
        <p:spPr/>
        <p:style>
          <a:lnRef idx="1">
            <a:schemeClr val="accent1"/>
          </a:lnRef>
          <a:fillRef idx="3">
            <a:schemeClr val="accent1"/>
          </a:fillRef>
          <a:effectRef idx="2">
            <a:schemeClr val="accent1"/>
          </a:effectRef>
          <a:fontRef idx="minor">
            <a:schemeClr val="lt1"/>
          </a:fontRef>
        </p:style>
        <p:txBody>
          <a:bodyPr/>
          <a:lstStyle/>
          <a:p>
            <a:r>
              <a:rPr lang="en-US" altLang="ko-KR" dirty="0">
                <a:latin typeface="Gill Sans"/>
                <a:cs typeface="Gill Sans"/>
                <a:sym typeface="Gill Sans"/>
              </a:rPr>
              <a:t>~</a:t>
            </a:r>
            <a:r>
              <a:rPr lang="ko-KR" altLang="en-US" dirty="0">
                <a:latin typeface="Gill Sans"/>
                <a:cs typeface="Gill Sans"/>
                <a:sym typeface="Gill Sans"/>
              </a:rPr>
              <a:t>는 바람에</a:t>
            </a:r>
            <a:endParaRPr lang="en-US" dirty="0"/>
          </a:p>
        </p:txBody>
      </p:sp>
      <p:sp>
        <p:nvSpPr>
          <p:cNvPr id="3" name="Content Placeholder 2">
            <a:extLst>
              <a:ext uri="{FF2B5EF4-FFF2-40B4-BE49-F238E27FC236}">
                <a16:creationId xmlns:a16="http://schemas.microsoft.com/office/drawing/2014/main" id="{790A7DAF-EBF0-F246-B3FD-5A2FF5D96345}"/>
              </a:ext>
            </a:extLst>
          </p:cNvPr>
          <p:cNvSpPr>
            <a:spLocks noGrp="1"/>
          </p:cNvSpPr>
          <p:nvPr>
            <p:ph idx="1"/>
          </p:nvPr>
        </p:nvSpPr>
        <p:spPr>
          <a:xfrm>
            <a:off x="457200" y="1417638"/>
            <a:ext cx="8229600" cy="4525963"/>
          </a:xfrm>
          <a:solidFill>
            <a:schemeClr val="accent5"/>
          </a:solidFill>
        </p:spPr>
        <p:txBody>
          <a:bodyPr/>
          <a:lstStyle/>
          <a:p>
            <a:pPr>
              <a:spcBef>
                <a:spcPts val="0"/>
              </a:spcBef>
              <a:spcAft>
                <a:spcPts val="0"/>
              </a:spcAft>
              <a:buSzPts val="3200"/>
            </a:pPr>
            <a:r>
              <a:rPr lang="ko-KR" altLang="en-US" sz="2800" dirty="0"/>
              <a:t>앞의 행위가 뒤 상황의 원인이나 이유가 됨을 나타냄</a:t>
            </a:r>
            <a:r>
              <a:rPr lang="en-US" altLang="ko-KR" sz="2800" dirty="0"/>
              <a:t>.</a:t>
            </a:r>
            <a:r>
              <a:rPr lang="ko-KR" altLang="en-US" sz="2800" dirty="0"/>
              <a:t> 앞의 상황이 뒤의 행동에 부정적 영향 미칠 때나 말하는 사람 의도와 다른 결과 가질 때 씀</a:t>
            </a:r>
            <a:r>
              <a:rPr lang="en-US" altLang="ko-KR" sz="2800" dirty="0"/>
              <a:t>.</a:t>
            </a:r>
            <a:r>
              <a:rPr lang="ko-KR" altLang="en-US" sz="2800" dirty="0"/>
              <a:t> </a:t>
            </a:r>
            <a:endParaRPr lang="en-US" altLang="ko-KR" sz="2800" dirty="0"/>
          </a:p>
          <a:p>
            <a:pPr>
              <a:spcBef>
                <a:spcPts val="0"/>
              </a:spcBef>
              <a:spcAft>
                <a:spcPts val="0"/>
              </a:spcAft>
              <a:buSzPts val="3200"/>
            </a:pPr>
            <a:r>
              <a:rPr lang="en-US" altLang="ko-KR" sz="2800" dirty="0"/>
              <a:t>This is used when the preceding action is the reason for the succeeding situation. This is used when the succeeding situation is negative and the result is different form what one expected.</a:t>
            </a:r>
          </a:p>
          <a:p>
            <a:pPr>
              <a:spcBef>
                <a:spcPts val="0"/>
              </a:spcBef>
              <a:spcAft>
                <a:spcPts val="0"/>
              </a:spcAft>
              <a:buSzPts val="3200"/>
            </a:pPr>
            <a:endParaRPr lang="en-US" altLang="ko-KR" sz="2800" dirty="0"/>
          </a:p>
          <a:p>
            <a:pPr>
              <a:spcBef>
                <a:spcPts val="0"/>
              </a:spcBef>
              <a:spcAft>
                <a:spcPts val="0"/>
              </a:spcAft>
              <a:buSzPts val="3200"/>
            </a:pPr>
            <a:r>
              <a:rPr lang="ko-KR" altLang="en-US" dirty="0"/>
              <a:t>예</a:t>
            </a:r>
            <a:r>
              <a:rPr lang="en-US" altLang="ko-KR" dirty="0"/>
              <a:t>: </a:t>
            </a:r>
            <a:r>
              <a:rPr lang="ko-KR" altLang="en-US" dirty="0"/>
              <a:t>늦잠을 자</a:t>
            </a:r>
            <a:r>
              <a:rPr lang="ko-KR" altLang="en-US" b="1" u="sng" dirty="0">
                <a:solidFill>
                  <a:srgbClr val="0070C0"/>
                </a:solidFill>
              </a:rPr>
              <a:t>는 바람에 </a:t>
            </a:r>
            <a:r>
              <a:rPr lang="ko-KR" altLang="en-US" dirty="0"/>
              <a:t>학교에 지각했어요</a:t>
            </a:r>
            <a:r>
              <a:rPr lang="en-US" altLang="ko-KR" dirty="0"/>
              <a:t>.</a:t>
            </a:r>
            <a:endParaRPr lang="en-US" dirty="0"/>
          </a:p>
        </p:txBody>
      </p:sp>
      <p:sp>
        <p:nvSpPr>
          <p:cNvPr id="4" name="Google Shape;182;p29">
            <a:extLst>
              <a:ext uri="{FF2B5EF4-FFF2-40B4-BE49-F238E27FC236}">
                <a16:creationId xmlns:a16="http://schemas.microsoft.com/office/drawing/2014/main" id="{2FA1A6D4-4912-C847-8A99-EF0AA9883F95}"/>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2176095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60B40-5326-4946-BFEA-4E2447376DC4}"/>
              </a:ext>
            </a:extLst>
          </p:cNvPr>
          <p:cNvSpPr>
            <a:spLocks noGrp="1"/>
          </p:cNvSpPr>
          <p:nvPr>
            <p:ph type="title"/>
          </p:nvPr>
        </p:nvSpPr>
        <p:spPr>
          <a:xfrm>
            <a:off x="462372" y="404664"/>
            <a:ext cx="8219256" cy="1368152"/>
          </a:xfrm>
          <a:solidFill>
            <a:schemeClr val="accent5">
              <a:lumMod val="75000"/>
            </a:schemeClr>
          </a:solidFill>
        </p:spPr>
        <p:txBody>
          <a:bodyPr/>
          <a:lstStyle/>
          <a:p>
            <a:br>
              <a:rPr lang="en-US" altLang="ko-KR" sz="2800" b="1" dirty="0"/>
            </a:br>
            <a:r>
              <a:rPr lang="en-US" altLang="ko-KR" sz="2800" b="1" dirty="0"/>
              <a:t>~</a:t>
            </a:r>
            <a:r>
              <a:rPr lang="ko-KR" altLang="en-US" sz="2800" b="1" dirty="0"/>
              <a:t>는 바람에 </a:t>
            </a:r>
            <a:r>
              <a:rPr lang="en-US" altLang="ko-KR" sz="2400" b="1" dirty="0"/>
              <a:t>= </a:t>
            </a:r>
            <a:r>
              <a:rPr lang="en-US" sz="2400" b="1" dirty="0"/>
              <a:t>because of, as a result of </a:t>
            </a:r>
            <a:br>
              <a:rPr lang="en-US" sz="2400" b="1" dirty="0"/>
            </a:br>
            <a:r>
              <a:rPr lang="en-US" sz="2400" b="1" dirty="0"/>
              <a:t>(negative result of an unexpected cause,</a:t>
            </a:r>
            <a:br>
              <a:rPr lang="en-US" sz="2400" b="1" dirty="0"/>
            </a:br>
            <a:r>
              <a:rPr lang="en-US" sz="2400" b="1" dirty="0"/>
              <a:t> idiomatic meaning lit ‘in the wind of’)</a:t>
            </a:r>
            <a:br>
              <a:rPr lang="en-US" sz="2400" dirty="0"/>
            </a:br>
            <a:endParaRPr lang="en-US" sz="2400" dirty="0"/>
          </a:p>
        </p:txBody>
      </p:sp>
      <p:sp>
        <p:nvSpPr>
          <p:cNvPr id="3" name="Content Placeholder 2">
            <a:extLst>
              <a:ext uri="{FF2B5EF4-FFF2-40B4-BE49-F238E27FC236}">
                <a16:creationId xmlns:a16="http://schemas.microsoft.com/office/drawing/2014/main" id="{C6D19691-AE21-DD43-9B39-88B86DDCA32F}"/>
              </a:ext>
            </a:extLst>
          </p:cNvPr>
          <p:cNvSpPr>
            <a:spLocks noGrp="1"/>
          </p:cNvSpPr>
          <p:nvPr>
            <p:ph idx="1"/>
          </p:nvPr>
        </p:nvSpPr>
        <p:spPr>
          <a:xfrm>
            <a:off x="462372" y="1988840"/>
            <a:ext cx="8219256" cy="4137323"/>
          </a:xfrm>
          <a:solidFill>
            <a:schemeClr val="accent5"/>
          </a:solidFill>
        </p:spPr>
        <p:txBody>
          <a:bodyPr/>
          <a:lstStyle/>
          <a:p>
            <a:r>
              <a:rPr lang="ko-KR" altLang="en-US" sz="2800" dirty="0"/>
              <a:t>비가 오는 바람에 옷이 다 젖었다 </a:t>
            </a:r>
            <a:endParaRPr lang="en-US" altLang="ko-KR" sz="2800" dirty="0"/>
          </a:p>
          <a:p>
            <a:pPr marL="0" indent="0">
              <a:buNone/>
            </a:pPr>
            <a:r>
              <a:rPr lang="ko-KR" altLang="en-US" sz="2800" dirty="0"/>
              <a:t>  </a:t>
            </a:r>
            <a:r>
              <a:rPr lang="en-US" altLang="ko-KR" sz="2400" dirty="0"/>
              <a:t>= </a:t>
            </a:r>
            <a:r>
              <a:rPr lang="en-US" sz="2400" dirty="0"/>
              <a:t>It rained so my clothes got soaked</a:t>
            </a:r>
          </a:p>
          <a:p>
            <a:pPr marL="0" indent="0">
              <a:buNone/>
            </a:pPr>
            <a:endParaRPr lang="en-US" sz="2800" dirty="0"/>
          </a:p>
          <a:p>
            <a:r>
              <a:rPr lang="ko-KR" altLang="en-US" sz="2800" dirty="0"/>
              <a:t>눈이 오는 바람에 길이 미끄러웠다</a:t>
            </a:r>
            <a:r>
              <a:rPr lang="en-US" altLang="ko-KR" sz="2800" dirty="0"/>
              <a:t>.</a:t>
            </a:r>
          </a:p>
          <a:p>
            <a:pPr marL="0" indent="0">
              <a:buNone/>
            </a:pPr>
            <a:r>
              <a:rPr lang="ko-KR" altLang="en-US" sz="2800" dirty="0"/>
              <a:t>  </a:t>
            </a:r>
            <a:r>
              <a:rPr lang="en-US" altLang="ko-KR" sz="2400" dirty="0"/>
              <a:t>= </a:t>
            </a:r>
            <a:r>
              <a:rPr lang="en-US" sz="2400" dirty="0"/>
              <a:t>It snowed so the streets were slippery.</a:t>
            </a:r>
          </a:p>
          <a:p>
            <a:pPr marL="0" indent="0">
              <a:buNone/>
            </a:pPr>
            <a:endParaRPr lang="en-US" sz="2800" dirty="0"/>
          </a:p>
          <a:p>
            <a:r>
              <a:rPr lang="ko-KR" altLang="en-US" sz="2800" dirty="0"/>
              <a:t>컴퓨터가 고장이 나는 바람에 숙제를 못했어요</a:t>
            </a:r>
            <a:r>
              <a:rPr lang="en-US" altLang="ko-KR" sz="2800" dirty="0"/>
              <a:t>. </a:t>
            </a:r>
          </a:p>
          <a:p>
            <a:pPr marL="0" indent="0">
              <a:buNone/>
            </a:pPr>
            <a:r>
              <a:rPr lang="ko-KR" altLang="en-US" sz="2800" dirty="0"/>
              <a:t>  </a:t>
            </a:r>
            <a:r>
              <a:rPr lang="en-US" altLang="ko-KR" sz="2800" dirty="0"/>
              <a:t>= </a:t>
            </a:r>
            <a:r>
              <a:rPr lang="en-US" sz="2400" dirty="0"/>
              <a:t>My computer broken so I couldn’t do my homework.</a:t>
            </a:r>
            <a:br>
              <a:rPr lang="en-US" sz="2400" dirty="0"/>
            </a:br>
            <a:endParaRPr lang="en-US" sz="2400" dirty="0"/>
          </a:p>
        </p:txBody>
      </p:sp>
    </p:spTree>
    <p:extLst>
      <p:ext uri="{BB962C8B-B14F-4D97-AF65-F5344CB8AC3E}">
        <p14:creationId xmlns:p14="http://schemas.microsoft.com/office/powerpoint/2010/main" val="4278394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0" end="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3" end="3"/>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A3535-FDCF-364C-95FD-6206A923D9C1}"/>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r>
              <a:rPr lang="en-US" altLang="ko-KR" sz="4000" dirty="0"/>
              <a:t>~</a:t>
            </a:r>
            <a:r>
              <a:rPr lang="ko-KR" altLang="en-US" sz="4000" dirty="0"/>
              <a:t>는 바람에 </a:t>
            </a:r>
            <a:r>
              <a:rPr lang="en-US" altLang="ko-KR" sz="4000" dirty="0"/>
              <a:t>(</a:t>
            </a:r>
            <a:r>
              <a:rPr lang="ko-KR" altLang="en-US" sz="4000" dirty="0"/>
              <a:t>대화 듣기</a:t>
            </a:r>
            <a:r>
              <a:rPr lang="en-US" altLang="ko-KR" sz="4000" dirty="0"/>
              <a:t>)</a:t>
            </a:r>
            <a:endParaRPr lang="en-US" sz="4000" dirty="0"/>
          </a:p>
        </p:txBody>
      </p:sp>
      <p:sp>
        <p:nvSpPr>
          <p:cNvPr id="6" name="Google Shape;182;p29">
            <a:extLst>
              <a:ext uri="{FF2B5EF4-FFF2-40B4-BE49-F238E27FC236}">
                <a16:creationId xmlns:a16="http://schemas.microsoft.com/office/drawing/2014/main" id="{0F7F5326-2B4C-7C43-9559-43CC292F127D}"/>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7" name="Content Placeholder 6" descr="A close up of a sign&#10;&#10;Description automatically generated">
            <a:extLst>
              <a:ext uri="{FF2B5EF4-FFF2-40B4-BE49-F238E27FC236}">
                <a16:creationId xmlns:a16="http://schemas.microsoft.com/office/drawing/2014/main" id="{781739B8-B432-0242-90E1-D2EAEA3957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2434335"/>
            <a:ext cx="7156111" cy="3629025"/>
          </a:xfrm>
        </p:spPr>
      </p:pic>
      <p:sp>
        <p:nvSpPr>
          <p:cNvPr id="4" name="TextBox 3">
            <a:extLst>
              <a:ext uri="{FF2B5EF4-FFF2-40B4-BE49-F238E27FC236}">
                <a16:creationId xmlns:a16="http://schemas.microsoft.com/office/drawing/2014/main" id="{A9601E6F-C938-F946-86E3-B49646C9B208}"/>
              </a:ext>
            </a:extLst>
          </p:cNvPr>
          <p:cNvSpPr txBox="1"/>
          <p:nvPr/>
        </p:nvSpPr>
        <p:spPr>
          <a:xfrm>
            <a:off x="899592" y="1655224"/>
            <a:ext cx="7128792" cy="461665"/>
          </a:xfrm>
          <a:prstGeom prst="rect">
            <a:avLst/>
          </a:prstGeom>
          <a:noFill/>
        </p:spPr>
        <p:txBody>
          <a:bodyPr wrap="square" rtlCol="0">
            <a:spAutoFit/>
          </a:bodyPr>
          <a:lstStyle/>
          <a:p>
            <a:r>
              <a:rPr lang="en-US" sz="2400" dirty="0">
                <a:hlinkClick r:id="rId3"/>
              </a:rPr>
              <a:t>https://www.youtube.com/watch?v=16jmvyOakCk</a:t>
            </a:r>
            <a:endParaRPr lang="en-US" sz="2400" dirty="0"/>
          </a:p>
        </p:txBody>
      </p:sp>
    </p:spTree>
    <p:extLst>
      <p:ext uri="{BB962C8B-B14F-4D97-AF65-F5344CB8AC3E}">
        <p14:creationId xmlns:p14="http://schemas.microsoft.com/office/powerpoint/2010/main" val="3613121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A78A5-8787-3847-B4D8-3D022E21D6D8}"/>
              </a:ext>
            </a:extLst>
          </p:cNvPr>
          <p:cNvSpPr>
            <a:spLocks noGrp="1"/>
          </p:cNvSpPr>
          <p:nvPr>
            <p:ph type="title"/>
          </p:nvPr>
        </p:nvSpPr>
        <p:spPr>
          <a:xfrm>
            <a:off x="489790" y="130182"/>
            <a:ext cx="8229600" cy="1143000"/>
          </a:xfrm>
          <a:ln>
            <a:noFill/>
          </a:ln>
        </p:spPr>
        <p:style>
          <a:lnRef idx="1">
            <a:schemeClr val="accent6"/>
          </a:lnRef>
          <a:fillRef idx="2">
            <a:schemeClr val="accent6"/>
          </a:fillRef>
          <a:effectRef idx="1">
            <a:schemeClr val="accent6"/>
          </a:effectRef>
          <a:fontRef idx="minor">
            <a:schemeClr val="dk1"/>
          </a:fontRef>
        </p:style>
        <p:txBody>
          <a:bodyPr/>
          <a:lstStyle/>
          <a:p>
            <a:r>
              <a:rPr lang="ko-KR" altLang="en-US" sz="4000" dirty="0"/>
              <a:t>이야기해 봅시다 </a:t>
            </a:r>
            <a:r>
              <a:rPr lang="en-US" altLang="ko-KR" sz="4000" dirty="0"/>
              <a:t>   </a:t>
            </a:r>
            <a:r>
              <a:rPr lang="en-US" altLang="ko-KR" sz="2800" dirty="0"/>
              <a:t>P. 136</a:t>
            </a:r>
            <a:endParaRPr lang="en-US" sz="2800" dirty="0"/>
          </a:p>
        </p:txBody>
      </p:sp>
      <p:pic>
        <p:nvPicPr>
          <p:cNvPr id="5" name="Content Placeholder 4" descr="A screenshot of a cell phone&#10;&#10;Description automatically generated">
            <a:extLst>
              <a:ext uri="{FF2B5EF4-FFF2-40B4-BE49-F238E27FC236}">
                <a16:creationId xmlns:a16="http://schemas.microsoft.com/office/drawing/2014/main" id="{2D67598C-7C63-7448-854A-B4AA3AEFC22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9790" y="1484564"/>
            <a:ext cx="8075240" cy="3024336"/>
          </a:xfrm>
        </p:spPr>
      </p:pic>
      <p:sp>
        <p:nvSpPr>
          <p:cNvPr id="6" name="Google Shape;182;p29">
            <a:extLst>
              <a:ext uri="{FF2B5EF4-FFF2-40B4-BE49-F238E27FC236}">
                <a16:creationId xmlns:a16="http://schemas.microsoft.com/office/drawing/2014/main" id="{8BCD7CA3-BF89-FB4B-B279-DCDD347A57BD}"/>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3" name="TextBox 2">
            <a:extLst>
              <a:ext uri="{FF2B5EF4-FFF2-40B4-BE49-F238E27FC236}">
                <a16:creationId xmlns:a16="http://schemas.microsoft.com/office/drawing/2014/main" id="{3FD99559-F9FA-FD42-B493-EAA2C0B40AC6}"/>
              </a:ext>
            </a:extLst>
          </p:cNvPr>
          <p:cNvSpPr txBox="1"/>
          <p:nvPr/>
        </p:nvSpPr>
        <p:spPr>
          <a:xfrm>
            <a:off x="644150" y="4641589"/>
            <a:ext cx="8075240" cy="1477328"/>
          </a:xfrm>
          <a:prstGeom prst="rect">
            <a:avLst/>
          </a:prstGeom>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ko-KR" altLang="en-US" dirty="0"/>
              <a:t>정답</a:t>
            </a:r>
            <a:r>
              <a:rPr lang="en-US" altLang="ko-KR" dirty="0"/>
              <a:t>:</a:t>
            </a:r>
            <a:r>
              <a:rPr lang="ko-KR" altLang="en-US" dirty="0"/>
              <a:t> </a:t>
            </a:r>
            <a:endParaRPr lang="en-US" altLang="ko-KR" dirty="0"/>
          </a:p>
          <a:p>
            <a:r>
              <a:rPr lang="en-US" altLang="ko-KR" dirty="0"/>
              <a:t>2.</a:t>
            </a:r>
            <a:r>
              <a:rPr lang="ko-KR" altLang="en-US" dirty="0"/>
              <a:t> 말실수를 하</a:t>
            </a:r>
            <a:r>
              <a:rPr lang="ko-KR" altLang="en-US" b="1" u="sng" dirty="0">
                <a:solidFill>
                  <a:srgbClr val="0070C0"/>
                </a:solidFill>
              </a:rPr>
              <a:t>는 바람에 </a:t>
            </a:r>
            <a:r>
              <a:rPr lang="ko-KR" altLang="en-US" dirty="0"/>
              <a:t>친구와 </a:t>
            </a:r>
            <a:r>
              <a:rPr lang="ko-KR" altLang="en-US" dirty="0" err="1"/>
              <a:t>다퉜어</a:t>
            </a:r>
            <a:r>
              <a:rPr lang="en-US" altLang="ko-KR" dirty="0"/>
              <a:t>.</a:t>
            </a:r>
          </a:p>
          <a:p>
            <a:r>
              <a:rPr lang="en-US" altLang="ko-KR" dirty="0"/>
              <a:t>3.</a:t>
            </a:r>
            <a:r>
              <a:rPr lang="ko-KR" altLang="en-US" dirty="0"/>
              <a:t> 갑자기 배탈이 나</a:t>
            </a:r>
            <a:r>
              <a:rPr lang="ko-KR" altLang="en-US" b="1" u="sng" dirty="0">
                <a:solidFill>
                  <a:srgbClr val="0070C0"/>
                </a:solidFill>
              </a:rPr>
              <a:t>는 바람에 </a:t>
            </a:r>
            <a:r>
              <a:rPr lang="ko-KR" altLang="en-US" dirty="0"/>
              <a:t>숙제를 못 했어</a:t>
            </a:r>
            <a:r>
              <a:rPr lang="en-US" altLang="ko-KR" dirty="0"/>
              <a:t>.</a:t>
            </a:r>
          </a:p>
          <a:p>
            <a:r>
              <a:rPr lang="en-US" altLang="ko-KR" dirty="0"/>
              <a:t>4.</a:t>
            </a:r>
            <a:r>
              <a:rPr lang="ko-KR" altLang="en-US" dirty="0"/>
              <a:t> 갑자기 여행을 떠나</a:t>
            </a:r>
            <a:r>
              <a:rPr lang="ko-KR" altLang="en-US" b="1" u="sng" dirty="0">
                <a:solidFill>
                  <a:srgbClr val="0070C0"/>
                </a:solidFill>
              </a:rPr>
              <a:t>는 바람에</a:t>
            </a:r>
            <a:r>
              <a:rPr lang="ko-KR" altLang="en-US" dirty="0"/>
              <a:t> 한글학교에 못 갔어</a:t>
            </a:r>
            <a:r>
              <a:rPr lang="en-US" altLang="ko-KR" dirty="0"/>
              <a:t>.</a:t>
            </a:r>
          </a:p>
          <a:p>
            <a:r>
              <a:rPr lang="en-US" altLang="ko-KR" dirty="0"/>
              <a:t>5. </a:t>
            </a:r>
            <a:r>
              <a:rPr lang="ko-KR" altLang="en-US" dirty="0"/>
              <a:t>늦게까지 친구와 통화하</a:t>
            </a:r>
            <a:r>
              <a:rPr lang="ko-KR" altLang="en-US" b="1" u="sng" dirty="0">
                <a:solidFill>
                  <a:srgbClr val="0070C0"/>
                </a:solidFill>
              </a:rPr>
              <a:t>는 바람에 </a:t>
            </a:r>
            <a:r>
              <a:rPr lang="ko-KR" altLang="en-US" dirty="0"/>
              <a:t>오늘 아침에 늦잠을 잤어</a:t>
            </a:r>
            <a:r>
              <a:rPr lang="en-US" altLang="ko-KR" dirty="0"/>
              <a:t>.</a:t>
            </a:r>
            <a:endParaRPr lang="en-US" dirty="0"/>
          </a:p>
        </p:txBody>
      </p:sp>
    </p:spTree>
    <p:extLst>
      <p:ext uri="{BB962C8B-B14F-4D97-AF65-F5344CB8AC3E}">
        <p14:creationId xmlns:p14="http://schemas.microsoft.com/office/powerpoint/2010/main" val="290762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817D9-5E29-2843-8608-24177F85F30B}"/>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r>
              <a:rPr lang="ko-KR" altLang="en-US" sz="4000" dirty="0"/>
              <a:t>이야기해 봅시다</a:t>
            </a:r>
            <a:endParaRPr lang="en-US" sz="4000" dirty="0"/>
          </a:p>
        </p:txBody>
      </p:sp>
      <p:pic>
        <p:nvPicPr>
          <p:cNvPr id="5" name="Content Placeholder 4" descr="A screenshot of a cell phone&#10;&#10;Description automatically generated">
            <a:extLst>
              <a:ext uri="{FF2B5EF4-FFF2-40B4-BE49-F238E27FC236}">
                <a16:creationId xmlns:a16="http://schemas.microsoft.com/office/drawing/2014/main" id="{4D840D10-3F6F-5446-8E32-BC165AE507A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417639"/>
            <a:ext cx="8424936" cy="2731442"/>
          </a:xfrm>
        </p:spPr>
      </p:pic>
      <p:sp>
        <p:nvSpPr>
          <p:cNvPr id="8" name="Oval Callout 7">
            <a:extLst>
              <a:ext uri="{FF2B5EF4-FFF2-40B4-BE49-F238E27FC236}">
                <a16:creationId xmlns:a16="http://schemas.microsoft.com/office/drawing/2014/main" id="{9FD34647-0CA0-9041-AA90-E509C9E0F215}"/>
              </a:ext>
            </a:extLst>
          </p:cNvPr>
          <p:cNvSpPr/>
          <p:nvPr/>
        </p:nvSpPr>
        <p:spPr>
          <a:xfrm>
            <a:off x="3851920" y="3284984"/>
            <a:ext cx="2952328" cy="2520280"/>
          </a:xfrm>
          <a:prstGeom prst="wedgeEllipseCallout">
            <a:avLst>
              <a:gd name="adj1" fmla="val -87764"/>
              <a:gd name="adj2" fmla="val 49309"/>
            </a:avLst>
          </a:prstGeom>
          <a:solidFill>
            <a:schemeClr val="accent1">
              <a:lumMod val="9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ko-KR" altLang="en-US" sz="2000" dirty="0"/>
              <a:t>여러분의 생각과 다른 일이 생긴 적이 있었어요</a:t>
            </a:r>
            <a:r>
              <a:rPr lang="en-US" altLang="ko-KR" sz="2000" dirty="0"/>
              <a:t>?</a:t>
            </a:r>
            <a:r>
              <a:rPr lang="ko-KR" altLang="en-US" sz="2000" dirty="0"/>
              <a:t> </a:t>
            </a:r>
            <a:r>
              <a:rPr lang="en-US" altLang="ko-KR" sz="2000" dirty="0"/>
              <a:t>(using –</a:t>
            </a:r>
            <a:r>
              <a:rPr lang="ko-KR" altLang="en-US" sz="2000" dirty="0"/>
              <a:t>는 바람에</a:t>
            </a:r>
            <a:r>
              <a:rPr lang="en-US" altLang="ko-KR" sz="2000" dirty="0"/>
              <a:t>)</a:t>
            </a:r>
            <a:endParaRPr lang="en-US" sz="2000" dirty="0"/>
          </a:p>
        </p:txBody>
      </p:sp>
    </p:spTree>
    <p:extLst>
      <p:ext uri="{BB962C8B-B14F-4D97-AF65-F5344CB8AC3E}">
        <p14:creationId xmlns:p14="http://schemas.microsoft.com/office/powerpoint/2010/main" val="3248258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85DA8-57A3-D546-8EA1-0F72332756FB}"/>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r>
              <a:rPr lang="ko-KR" altLang="en-US" sz="4000" dirty="0"/>
              <a:t>문법 및 표현</a:t>
            </a:r>
            <a:endParaRPr lang="en-US" sz="4000" dirty="0"/>
          </a:p>
        </p:txBody>
      </p:sp>
      <p:pic>
        <p:nvPicPr>
          <p:cNvPr id="5" name="Content Placeholder 4" descr="A screenshot of a cell phone&#10;&#10;Description automatically generated">
            <a:extLst>
              <a:ext uri="{FF2B5EF4-FFF2-40B4-BE49-F238E27FC236}">
                <a16:creationId xmlns:a16="http://schemas.microsoft.com/office/drawing/2014/main" id="{5608E00E-5077-0547-B1C8-23ECD3B6773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417638"/>
            <a:ext cx="8640960" cy="4819674"/>
          </a:xfrm>
        </p:spPr>
      </p:pic>
      <p:sp>
        <p:nvSpPr>
          <p:cNvPr id="7" name="Google Shape;182;p29">
            <a:extLst>
              <a:ext uri="{FF2B5EF4-FFF2-40B4-BE49-F238E27FC236}">
                <a16:creationId xmlns:a16="http://schemas.microsoft.com/office/drawing/2014/main" id="{70F392C6-464D-BE4A-8F8B-4B32F22B6B3D}"/>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38476626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9C276-86DB-9E4B-86D2-DFA8AC3EFCE9}"/>
              </a:ext>
            </a:extLst>
          </p:cNvPr>
          <p:cNvSpPr>
            <a:spLocks noGrp="1"/>
          </p:cNvSpPr>
          <p:nvPr>
            <p:ph type="title"/>
          </p:nvPr>
        </p:nvSpPr>
        <p:spPr/>
        <p:style>
          <a:lnRef idx="1">
            <a:schemeClr val="accent1"/>
          </a:lnRef>
          <a:fillRef idx="3">
            <a:schemeClr val="accent1"/>
          </a:fillRef>
          <a:effectRef idx="2">
            <a:schemeClr val="accent1"/>
          </a:effectRef>
          <a:fontRef idx="minor">
            <a:schemeClr val="lt1"/>
          </a:fontRef>
        </p:style>
        <p:txBody>
          <a:bodyPr/>
          <a:lstStyle/>
          <a:p>
            <a:pPr algn="l"/>
            <a:r>
              <a:rPr lang="en-US" altLang="ko-KR" dirty="0">
                <a:latin typeface="Gill Sans"/>
                <a:cs typeface="Gill Sans"/>
                <a:sym typeface="Gill Sans"/>
              </a:rPr>
              <a:t>  ~</a:t>
            </a:r>
            <a:r>
              <a:rPr lang="ko-KR" altLang="en-US" dirty="0" err="1">
                <a:latin typeface="Gill Sans"/>
                <a:cs typeface="Gill Sans"/>
                <a:sym typeface="Gill Sans"/>
              </a:rPr>
              <a:t>았</a:t>
            </a:r>
            <a:r>
              <a:rPr lang="en-US" altLang="ko-KR" dirty="0">
                <a:latin typeface="Gill Sans"/>
                <a:cs typeface="Gill Sans"/>
                <a:sym typeface="Gill Sans"/>
              </a:rPr>
              <a:t>/</a:t>
            </a:r>
            <a:r>
              <a:rPr lang="ko-KR" altLang="en-US" dirty="0" err="1">
                <a:latin typeface="Gill Sans"/>
                <a:cs typeface="Gill Sans"/>
                <a:sym typeface="Gill Sans"/>
              </a:rPr>
              <a:t>었더니</a:t>
            </a:r>
            <a:endParaRPr lang="en-US" dirty="0"/>
          </a:p>
        </p:txBody>
      </p:sp>
      <p:sp>
        <p:nvSpPr>
          <p:cNvPr id="3" name="Content Placeholder 2">
            <a:extLst>
              <a:ext uri="{FF2B5EF4-FFF2-40B4-BE49-F238E27FC236}">
                <a16:creationId xmlns:a16="http://schemas.microsoft.com/office/drawing/2014/main" id="{790A7DAF-EBF0-F246-B3FD-5A2FF5D96345}"/>
              </a:ext>
            </a:extLst>
          </p:cNvPr>
          <p:cNvSpPr>
            <a:spLocks noGrp="1"/>
          </p:cNvSpPr>
          <p:nvPr>
            <p:ph idx="1"/>
          </p:nvPr>
        </p:nvSpPr>
        <p:spPr>
          <a:xfrm>
            <a:off x="457200" y="1772817"/>
            <a:ext cx="8229600" cy="3744416"/>
          </a:xfrm>
          <a:solidFill>
            <a:schemeClr val="accent5"/>
          </a:solidFill>
        </p:spPr>
        <p:txBody>
          <a:bodyPr/>
          <a:lstStyle/>
          <a:p>
            <a:pPr>
              <a:spcBef>
                <a:spcPts val="0"/>
              </a:spcBef>
              <a:spcAft>
                <a:spcPts val="0"/>
              </a:spcAft>
              <a:buSzPts val="3200"/>
            </a:pPr>
            <a:r>
              <a:rPr lang="ko-KR" altLang="en-US" sz="2800" dirty="0"/>
              <a:t>과거 사실이나 상황이 뒤 문장의 결과를 낳는 원인이나 이유가 됨을 나타냄</a:t>
            </a:r>
            <a:r>
              <a:rPr lang="en-US" altLang="ko-KR" sz="2800" dirty="0"/>
              <a:t>.</a:t>
            </a:r>
          </a:p>
          <a:p>
            <a:pPr>
              <a:spcBef>
                <a:spcPts val="0"/>
              </a:spcBef>
              <a:spcAft>
                <a:spcPts val="0"/>
              </a:spcAft>
              <a:buSzPts val="3200"/>
            </a:pPr>
            <a:endParaRPr lang="en-US" altLang="ko-KR" sz="2800" dirty="0"/>
          </a:p>
          <a:p>
            <a:pPr>
              <a:spcBef>
                <a:spcPts val="0"/>
              </a:spcBef>
              <a:spcAft>
                <a:spcPts val="0"/>
              </a:spcAft>
              <a:buSzPts val="3200"/>
            </a:pPr>
            <a:r>
              <a:rPr lang="en-US" altLang="ko-KR" sz="2800" dirty="0"/>
              <a:t>This is used to show how the past facts or situation are the reason for the succeeding results.</a:t>
            </a:r>
          </a:p>
          <a:p>
            <a:pPr>
              <a:spcBef>
                <a:spcPts val="0"/>
              </a:spcBef>
              <a:spcAft>
                <a:spcPts val="0"/>
              </a:spcAft>
              <a:buSzPts val="3200"/>
            </a:pPr>
            <a:endParaRPr lang="en-US" altLang="ko-KR" dirty="0"/>
          </a:p>
          <a:p>
            <a:pPr>
              <a:spcBef>
                <a:spcPts val="0"/>
              </a:spcBef>
              <a:spcAft>
                <a:spcPts val="0"/>
              </a:spcAft>
              <a:buSzPts val="3200"/>
            </a:pPr>
            <a:r>
              <a:rPr lang="ko-KR" altLang="en-US" sz="2800" dirty="0"/>
              <a:t>예</a:t>
            </a:r>
            <a:r>
              <a:rPr lang="en-US" altLang="ko-KR" sz="2800" dirty="0"/>
              <a:t>: </a:t>
            </a:r>
            <a:r>
              <a:rPr lang="ko-KR" altLang="en-US" sz="2800" dirty="0"/>
              <a:t>내가 사과</a:t>
            </a:r>
            <a:r>
              <a:rPr lang="ko-KR" altLang="en-US" sz="2800" b="1" u="sng" dirty="0">
                <a:solidFill>
                  <a:srgbClr val="0070C0"/>
                </a:solidFill>
              </a:rPr>
              <a:t>했더니</a:t>
            </a:r>
            <a:r>
              <a:rPr lang="ko-KR" altLang="en-US" sz="2800" dirty="0"/>
              <a:t> 괜찮다고 했어요</a:t>
            </a:r>
            <a:r>
              <a:rPr lang="en-US" altLang="ko-KR" sz="2800" dirty="0"/>
              <a:t>.</a:t>
            </a:r>
            <a:endParaRPr lang="en-US" sz="2800" dirty="0"/>
          </a:p>
        </p:txBody>
      </p:sp>
      <p:sp>
        <p:nvSpPr>
          <p:cNvPr id="4" name="Google Shape;182;p29">
            <a:extLst>
              <a:ext uri="{FF2B5EF4-FFF2-40B4-BE49-F238E27FC236}">
                <a16:creationId xmlns:a16="http://schemas.microsoft.com/office/drawing/2014/main" id="{2FA1A6D4-4912-C847-8A99-EF0AA9883F95}"/>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16860255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4">
            <a:extLst>
              <a:ext uri="{FF2B5EF4-FFF2-40B4-BE49-F238E27FC236}">
                <a16:creationId xmlns:a16="http://schemas.microsoft.com/office/drawing/2014/main" id="{C258D695-8CD4-1C42-9DA2-0B99F8FC02C4}"/>
              </a:ext>
            </a:extLst>
          </p:cNvPr>
          <p:cNvSpPr txBox="1">
            <a:spLocks noChangeArrowheads="1"/>
          </p:cNvSpPr>
          <p:nvPr/>
        </p:nvSpPr>
        <p:spPr bwMode="auto">
          <a:xfrm>
            <a:off x="536802" y="270600"/>
            <a:ext cx="8064698" cy="584775"/>
          </a:xfrm>
          <a:prstGeom prst="rect">
            <a:avLst/>
          </a:prstGeom>
          <a:ln>
            <a:noFill/>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None/>
            </a:pPr>
            <a:r>
              <a:rPr lang="en-US" altLang="ko-KR" b="1" dirty="0">
                <a:solidFill>
                  <a:srgbClr val="0000FF"/>
                </a:solidFill>
                <a:latin typeface="Times New Roman" panose="02020603050405020304" pitchFamily="18" charset="0"/>
                <a:ea typeface="굴림" panose="020B0600000101010101" pitchFamily="34" charset="-127"/>
              </a:rPr>
              <a:t>~</a:t>
            </a:r>
            <a:r>
              <a:rPr lang="ko-KR" altLang="en-US" b="1" dirty="0" err="1">
                <a:solidFill>
                  <a:srgbClr val="0000FF"/>
                </a:solidFill>
                <a:latin typeface="Times New Roman" panose="02020603050405020304" pitchFamily="18" charset="0"/>
                <a:ea typeface="굴림" panose="020B0600000101010101" pitchFamily="34" charset="-127"/>
              </a:rPr>
              <a:t>었</a:t>
            </a:r>
            <a:r>
              <a:rPr lang="en-US" altLang="ko-KR" b="1" dirty="0">
                <a:solidFill>
                  <a:srgbClr val="0000FF"/>
                </a:solidFill>
                <a:latin typeface="Times New Roman" panose="02020603050405020304" pitchFamily="18" charset="0"/>
                <a:ea typeface="굴림" panose="020B0600000101010101" pitchFamily="34" charset="-127"/>
              </a:rPr>
              <a:t>/</a:t>
            </a:r>
            <a:r>
              <a:rPr lang="ko-KR" altLang="en-US" b="1" dirty="0" err="1">
                <a:solidFill>
                  <a:srgbClr val="0000FF"/>
                </a:solidFill>
                <a:latin typeface="Times New Roman" panose="02020603050405020304" pitchFamily="18" charset="0"/>
                <a:ea typeface="굴림" panose="020B0600000101010101" pitchFamily="34" charset="-127"/>
              </a:rPr>
              <a:t>았더니</a:t>
            </a:r>
            <a:r>
              <a:rPr lang="ko-KR" altLang="en-US" b="1" dirty="0">
                <a:solidFill>
                  <a:srgbClr val="0000FF"/>
                </a:solidFill>
                <a:latin typeface="Times New Roman" panose="02020603050405020304" pitchFamily="18" charset="0"/>
                <a:ea typeface="굴림" panose="020B0600000101010101" pitchFamily="34" charset="-127"/>
              </a:rPr>
              <a:t> </a:t>
            </a:r>
            <a:r>
              <a:rPr lang="en-US" altLang="ko-KR" b="1" dirty="0">
                <a:solidFill>
                  <a:srgbClr val="0000FF"/>
                </a:solidFill>
                <a:latin typeface="Times New Roman" panose="02020603050405020304" pitchFamily="18" charset="0"/>
                <a:ea typeface="굴림" panose="020B0600000101010101" pitchFamily="34" charset="-127"/>
              </a:rPr>
              <a:t>… </a:t>
            </a:r>
            <a:r>
              <a:rPr lang="en-US" altLang="ko-KR" b="1" dirty="0">
                <a:solidFill>
                  <a:srgbClr val="FF0000"/>
                </a:solidFill>
                <a:latin typeface="Times New Roman" panose="02020603050405020304" pitchFamily="18" charset="0"/>
                <a:ea typeface="굴림" panose="020B0600000101010101" pitchFamily="34" charset="-127"/>
              </a:rPr>
              <a:t>~</a:t>
            </a:r>
            <a:r>
              <a:rPr lang="ko-KR" altLang="en-US" b="1" dirty="0">
                <a:solidFill>
                  <a:srgbClr val="FF0000"/>
                </a:solidFill>
                <a:latin typeface="Times New Roman" panose="02020603050405020304" pitchFamily="18" charset="0"/>
                <a:ea typeface="굴림" panose="020B0600000101010101" pitchFamily="34" charset="-127"/>
              </a:rPr>
              <a:t>어</a:t>
            </a:r>
            <a:r>
              <a:rPr lang="en-US" altLang="ko-KR" b="1" dirty="0">
                <a:solidFill>
                  <a:srgbClr val="FF0000"/>
                </a:solidFill>
                <a:latin typeface="Times New Roman" panose="02020603050405020304" pitchFamily="18" charset="0"/>
                <a:ea typeface="굴림" panose="020B0600000101010101" pitchFamily="34" charset="-127"/>
              </a:rPr>
              <a:t>/</a:t>
            </a:r>
            <a:r>
              <a:rPr lang="ko-KR" altLang="en-US" b="1" dirty="0">
                <a:solidFill>
                  <a:srgbClr val="FF0000"/>
                </a:solidFill>
                <a:latin typeface="Times New Roman" panose="02020603050405020304" pitchFamily="18" charset="0"/>
                <a:ea typeface="굴림" panose="020B0600000101010101" pitchFamily="34" charset="-127"/>
              </a:rPr>
              <a:t>아요</a:t>
            </a:r>
            <a:r>
              <a:rPr lang="en-US" altLang="ko-KR" b="1" dirty="0">
                <a:solidFill>
                  <a:srgbClr val="FF0000"/>
                </a:solidFill>
                <a:latin typeface="Times New Roman" panose="02020603050405020304" pitchFamily="18" charset="0"/>
                <a:ea typeface="굴림" panose="020B0600000101010101" pitchFamily="34" charset="-127"/>
              </a:rPr>
              <a:t>. </a:t>
            </a:r>
            <a:r>
              <a:rPr lang="en-US" altLang="ko-KR" dirty="0">
                <a:solidFill>
                  <a:srgbClr val="0000FF"/>
                </a:solidFill>
                <a:latin typeface="Times New Roman" panose="02020603050405020304" pitchFamily="18" charset="0"/>
                <a:ea typeface="굴림" panose="020B0600000101010101" pitchFamily="34" charset="-127"/>
              </a:rPr>
              <a:t>‘I did…and then…’</a:t>
            </a:r>
          </a:p>
        </p:txBody>
      </p:sp>
      <p:sp>
        <p:nvSpPr>
          <p:cNvPr id="13315" name="Picture 5" descr="j0350033[1]">
            <a:extLst>
              <a:ext uri="{FF2B5EF4-FFF2-40B4-BE49-F238E27FC236}">
                <a16:creationId xmlns:a16="http://schemas.microsoft.com/office/drawing/2014/main" id="{E078DF3D-7808-034C-BC2E-51E021DA4F19}"/>
              </a:ext>
            </a:extLst>
          </p:cNvPr>
          <p:cNvSpPr>
            <a:spLocks noChangeAspect="1" noChangeArrowheads="1"/>
          </p:cNvSpPr>
          <p:nvPr/>
        </p:nvSpPr>
        <p:spPr bwMode="auto">
          <a:xfrm>
            <a:off x="1619250" y="1916113"/>
            <a:ext cx="6731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sp>
        <p:nvSpPr>
          <p:cNvPr id="13316" name="Picture 6" descr="j0350033[1]">
            <a:extLst>
              <a:ext uri="{FF2B5EF4-FFF2-40B4-BE49-F238E27FC236}">
                <a16:creationId xmlns:a16="http://schemas.microsoft.com/office/drawing/2014/main" id="{EF894424-8F0B-F748-9E1F-168E1048E9E7}"/>
              </a:ext>
            </a:extLst>
          </p:cNvPr>
          <p:cNvSpPr>
            <a:spLocks noChangeAspect="1" noChangeArrowheads="1"/>
          </p:cNvSpPr>
          <p:nvPr/>
        </p:nvSpPr>
        <p:spPr bwMode="auto">
          <a:xfrm>
            <a:off x="2627313" y="1989138"/>
            <a:ext cx="6127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sp>
        <p:nvSpPr>
          <p:cNvPr id="13317" name="Picture 7" descr="j0350033[1]">
            <a:extLst>
              <a:ext uri="{FF2B5EF4-FFF2-40B4-BE49-F238E27FC236}">
                <a16:creationId xmlns:a16="http://schemas.microsoft.com/office/drawing/2014/main" id="{956F41B8-5D3F-634F-9D60-0ECC84811F2D}"/>
              </a:ext>
            </a:extLst>
          </p:cNvPr>
          <p:cNvSpPr>
            <a:spLocks noChangeAspect="1" noChangeArrowheads="1"/>
          </p:cNvSpPr>
          <p:nvPr/>
        </p:nvSpPr>
        <p:spPr bwMode="auto">
          <a:xfrm>
            <a:off x="2124075" y="1196975"/>
            <a:ext cx="614363"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sp>
        <p:nvSpPr>
          <p:cNvPr id="275464" name="AutoShape 8">
            <a:extLst>
              <a:ext uri="{FF2B5EF4-FFF2-40B4-BE49-F238E27FC236}">
                <a16:creationId xmlns:a16="http://schemas.microsoft.com/office/drawing/2014/main" id="{CC1706E2-214D-E24A-9258-0B68C880620E}"/>
              </a:ext>
            </a:extLst>
          </p:cNvPr>
          <p:cNvSpPr>
            <a:spLocks noChangeArrowheads="1"/>
          </p:cNvSpPr>
          <p:nvPr/>
        </p:nvSpPr>
        <p:spPr bwMode="auto">
          <a:xfrm>
            <a:off x="3932238" y="1917700"/>
            <a:ext cx="287337" cy="144463"/>
          </a:xfrm>
          <a:prstGeom prst="rightArrow">
            <a:avLst>
              <a:gd name="adj1" fmla="val 50000"/>
              <a:gd name="adj2" fmla="val 49725"/>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ko-KR" altLang="en-US" sz="1800">
              <a:ea typeface="굴림" panose="020B0600000101010101" pitchFamily="34" charset="-127"/>
            </a:endParaRPr>
          </a:p>
        </p:txBody>
      </p:sp>
      <p:sp>
        <p:nvSpPr>
          <p:cNvPr id="13322" name="Picture 13">
            <a:extLst>
              <a:ext uri="{FF2B5EF4-FFF2-40B4-BE49-F238E27FC236}">
                <a16:creationId xmlns:a16="http://schemas.microsoft.com/office/drawing/2014/main" id="{26FE788D-05F6-1141-999C-719381B4D7EE}"/>
              </a:ext>
            </a:extLst>
          </p:cNvPr>
          <p:cNvSpPr>
            <a:spLocks noChangeAspect="1" noChangeArrowheads="1"/>
          </p:cNvSpPr>
          <p:nvPr/>
        </p:nvSpPr>
        <p:spPr bwMode="auto">
          <a:xfrm>
            <a:off x="1619250" y="3933825"/>
            <a:ext cx="1368425" cy="120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sp>
        <p:nvSpPr>
          <p:cNvPr id="13323" name="AutoShape 14">
            <a:extLst>
              <a:ext uri="{FF2B5EF4-FFF2-40B4-BE49-F238E27FC236}">
                <a16:creationId xmlns:a16="http://schemas.microsoft.com/office/drawing/2014/main" id="{2867BCB9-2353-D44B-917F-AE119C01DD52}"/>
              </a:ext>
            </a:extLst>
          </p:cNvPr>
          <p:cNvSpPr>
            <a:spLocks noChangeArrowheads="1"/>
          </p:cNvSpPr>
          <p:nvPr/>
        </p:nvSpPr>
        <p:spPr bwMode="auto">
          <a:xfrm>
            <a:off x="3851275" y="4437063"/>
            <a:ext cx="287338" cy="144462"/>
          </a:xfrm>
          <a:prstGeom prst="rightArrow">
            <a:avLst>
              <a:gd name="adj1" fmla="val 50000"/>
              <a:gd name="adj2" fmla="val 49726"/>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ko-KR" altLang="en-US" sz="1800">
              <a:ea typeface="굴림" panose="020B0600000101010101" pitchFamily="34" charset="-127"/>
            </a:endParaRPr>
          </a:p>
        </p:txBody>
      </p:sp>
      <p:sp>
        <p:nvSpPr>
          <p:cNvPr id="275474" name="Text Box 18">
            <a:extLst>
              <a:ext uri="{FF2B5EF4-FFF2-40B4-BE49-F238E27FC236}">
                <a16:creationId xmlns:a16="http://schemas.microsoft.com/office/drawing/2014/main" id="{E40884C7-DA30-A44E-8B20-5843CC0E04A7}"/>
              </a:ext>
            </a:extLst>
          </p:cNvPr>
          <p:cNvSpPr txBox="1">
            <a:spLocks noChangeArrowheads="1"/>
          </p:cNvSpPr>
          <p:nvPr/>
        </p:nvSpPr>
        <p:spPr bwMode="auto">
          <a:xfrm>
            <a:off x="539750" y="3068638"/>
            <a:ext cx="38877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ko-KR" altLang="en-US" sz="2400">
                <a:ea typeface="굴림" panose="020B0600000101010101" pitchFamily="34" charset="-127"/>
              </a:rPr>
              <a:t>밤에 커피를 많이 </a:t>
            </a:r>
            <a:r>
              <a:rPr lang="ko-KR" altLang="en-US" sz="2400" b="1">
                <a:solidFill>
                  <a:srgbClr val="0000FF"/>
                </a:solidFill>
                <a:ea typeface="굴림" panose="020B0600000101010101" pitchFamily="34" charset="-127"/>
              </a:rPr>
              <a:t>마셨더니</a:t>
            </a:r>
            <a:endParaRPr lang="en-US" altLang="ko-KR" sz="2400" b="1">
              <a:solidFill>
                <a:srgbClr val="0000FF"/>
              </a:solidFill>
              <a:ea typeface="굴림" panose="020B0600000101010101" pitchFamily="34" charset="-127"/>
            </a:endParaRPr>
          </a:p>
        </p:txBody>
      </p:sp>
      <p:sp>
        <p:nvSpPr>
          <p:cNvPr id="275475" name="Text Box 19">
            <a:extLst>
              <a:ext uri="{FF2B5EF4-FFF2-40B4-BE49-F238E27FC236}">
                <a16:creationId xmlns:a16="http://schemas.microsoft.com/office/drawing/2014/main" id="{2CDDB0B3-97EE-1C4D-B71D-0B8F32F6B0CA}"/>
              </a:ext>
            </a:extLst>
          </p:cNvPr>
          <p:cNvSpPr txBox="1">
            <a:spLocks noChangeArrowheads="1"/>
          </p:cNvSpPr>
          <p:nvPr/>
        </p:nvSpPr>
        <p:spPr bwMode="auto">
          <a:xfrm>
            <a:off x="1043608" y="5114379"/>
            <a:ext cx="21599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ko-KR" altLang="en-US" sz="2400" dirty="0">
                <a:ea typeface="굴림" panose="020B0600000101010101" pitchFamily="34" charset="-127"/>
              </a:rPr>
              <a:t>등산을 </a:t>
            </a:r>
            <a:r>
              <a:rPr lang="ko-KR" altLang="en-US" sz="2400" b="1" dirty="0">
                <a:solidFill>
                  <a:srgbClr val="0000FF"/>
                </a:solidFill>
                <a:ea typeface="굴림" panose="020B0600000101010101" pitchFamily="34" charset="-127"/>
              </a:rPr>
              <a:t>했더니</a:t>
            </a:r>
            <a:endParaRPr lang="en-US" altLang="ko-KR" sz="2400" b="1" dirty="0">
              <a:solidFill>
                <a:srgbClr val="0000FF"/>
              </a:solidFill>
              <a:ea typeface="굴림" panose="020B0600000101010101" pitchFamily="34" charset="-127"/>
            </a:endParaRPr>
          </a:p>
        </p:txBody>
      </p:sp>
      <p:pic>
        <p:nvPicPr>
          <p:cNvPr id="43026" name="Picture 18" descr="http://c.ask.nate.com/imgs/qrsi.php/6307435/8383415/1/1/A/%EC%9E%A0.jpg">
            <a:extLst>
              <a:ext uri="{FF2B5EF4-FFF2-40B4-BE49-F238E27FC236}">
                <a16:creationId xmlns:a16="http://schemas.microsoft.com/office/drawing/2014/main" id="{1CF50DB7-77E7-D34A-948A-DE390A725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4888" y="1141413"/>
            <a:ext cx="169545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18">
            <a:extLst>
              <a:ext uri="{FF2B5EF4-FFF2-40B4-BE49-F238E27FC236}">
                <a16:creationId xmlns:a16="http://schemas.microsoft.com/office/drawing/2014/main" id="{9347FFE2-233E-6E4B-AB96-7129DE8F7590}"/>
              </a:ext>
            </a:extLst>
          </p:cNvPr>
          <p:cNvSpPr txBox="1">
            <a:spLocks noChangeArrowheads="1"/>
          </p:cNvSpPr>
          <p:nvPr/>
        </p:nvSpPr>
        <p:spPr bwMode="auto">
          <a:xfrm>
            <a:off x="5003800" y="3068638"/>
            <a:ext cx="2536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ko-KR" altLang="en-US" sz="2400">
                <a:ea typeface="굴림" panose="020B0600000101010101" pitchFamily="34" charset="-127"/>
              </a:rPr>
              <a:t>잠이 안 </a:t>
            </a:r>
            <a:r>
              <a:rPr lang="ko-KR" altLang="en-US" sz="2400" b="1">
                <a:solidFill>
                  <a:srgbClr val="FF0000"/>
                </a:solidFill>
                <a:ea typeface="굴림" panose="020B0600000101010101" pitchFamily="34" charset="-127"/>
              </a:rPr>
              <a:t>와요</a:t>
            </a:r>
            <a:r>
              <a:rPr lang="en-US" altLang="ko-KR" sz="2400">
                <a:ea typeface="굴림" panose="020B0600000101010101" pitchFamily="34" charset="-127"/>
              </a:rPr>
              <a:t>.</a:t>
            </a:r>
          </a:p>
        </p:txBody>
      </p:sp>
      <p:sp>
        <p:nvSpPr>
          <p:cNvPr id="18" name="Text Box 19">
            <a:extLst>
              <a:ext uri="{FF2B5EF4-FFF2-40B4-BE49-F238E27FC236}">
                <a16:creationId xmlns:a16="http://schemas.microsoft.com/office/drawing/2014/main" id="{B40787F2-B9EF-AB48-8514-034B1AE31AAE}"/>
              </a:ext>
            </a:extLst>
          </p:cNvPr>
          <p:cNvSpPr txBox="1">
            <a:spLocks noChangeArrowheads="1"/>
          </p:cNvSpPr>
          <p:nvPr/>
        </p:nvSpPr>
        <p:spPr bwMode="auto">
          <a:xfrm>
            <a:off x="4814888" y="5114379"/>
            <a:ext cx="2565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ko-KR" altLang="en-US" sz="2400" dirty="0">
                <a:ea typeface="굴림" panose="020B0600000101010101" pitchFamily="34" charset="-127"/>
              </a:rPr>
              <a:t>발이 </a:t>
            </a:r>
            <a:r>
              <a:rPr lang="ko-KR" altLang="en-US" sz="2400" b="1" dirty="0">
                <a:solidFill>
                  <a:srgbClr val="FF0000"/>
                </a:solidFill>
                <a:ea typeface="굴림" panose="020B0600000101010101" pitchFamily="34" charset="-127"/>
              </a:rPr>
              <a:t>아파요</a:t>
            </a:r>
            <a:r>
              <a:rPr lang="en-US" altLang="ko-KR" sz="2400" dirty="0">
                <a:ea typeface="굴림" panose="020B0600000101010101" pitchFamily="34" charset="-127"/>
              </a:rPr>
              <a:t>. </a:t>
            </a:r>
          </a:p>
        </p:txBody>
      </p:sp>
      <p:sp>
        <p:nvSpPr>
          <p:cNvPr id="43028" name="Picture 20" descr="http://nimg.nate.com/orgImg/jo/2011/05/30/htm_2011053006345130003010-002.JPG">
            <a:extLst>
              <a:ext uri="{FF2B5EF4-FFF2-40B4-BE49-F238E27FC236}">
                <a16:creationId xmlns:a16="http://schemas.microsoft.com/office/drawing/2014/main" id="{2EEE1303-941F-BE4B-B2C0-DBFD83BB37D4}"/>
              </a:ext>
            </a:extLst>
          </p:cNvPr>
          <p:cNvSpPr>
            <a:spLocks noChangeAspect="1" noChangeArrowheads="1"/>
          </p:cNvSpPr>
          <p:nvPr/>
        </p:nvSpPr>
        <p:spPr bwMode="auto">
          <a:xfrm>
            <a:off x="4498975" y="3933825"/>
            <a:ext cx="238125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pic>
        <p:nvPicPr>
          <p:cNvPr id="15" name="Picture 5" descr="j0350033[1]">
            <a:extLst>
              <a:ext uri="{FF2B5EF4-FFF2-40B4-BE49-F238E27FC236}">
                <a16:creationId xmlns:a16="http://schemas.microsoft.com/office/drawing/2014/main" id="{6BFFDC74-3543-3B41-AF1A-A66B9E4833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1650" y="2068513"/>
            <a:ext cx="6731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j0350033[1]">
            <a:extLst>
              <a:ext uri="{FF2B5EF4-FFF2-40B4-BE49-F238E27FC236}">
                <a16:creationId xmlns:a16="http://schemas.microsoft.com/office/drawing/2014/main" id="{791DF85F-3D24-2E4B-B852-33108A92EB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9713" y="2141538"/>
            <a:ext cx="6127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 descr="j0350033[1]">
            <a:extLst>
              <a:ext uri="{FF2B5EF4-FFF2-40B4-BE49-F238E27FC236}">
                <a16:creationId xmlns:a16="http://schemas.microsoft.com/office/drawing/2014/main" id="{FC5F1193-F045-7A41-90F5-09AF2A1679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6475" y="1349375"/>
            <a:ext cx="614363"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3">
            <a:extLst>
              <a:ext uri="{FF2B5EF4-FFF2-40B4-BE49-F238E27FC236}">
                <a16:creationId xmlns:a16="http://schemas.microsoft.com/office/drawing/2014/main" id="{C2C59878-8519-6B4E-A93C-98A6EF54A0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1591" y="3736975"/>
            <a:ext cx="1368425" cy="1268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5" descr="j0346785[1]">
            <a:extLst>
              <a:ext uri="{FF2B5EF4-FFF2-40B4-BE49-F238E27FC236}">
                <a16:creationId xmlns:a16="http://schemas.microsoft.com/office/drawing/2014/main" id="{F77697AC-5038-C54D-BFA5-F6DC2B7F2D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69466" y="3598862"/>
            <a:ext cx="1079500" cy="1244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B56F9D75-330B-154B-ACDE-FC7BCCA04691}"/>
              </a:ext>
            </a:extLst>
          </p:cNvPr>
          <p:cNvSpPr txBox="1"/>
          <p:nvPr/>
        </p:nvSpPr>
        <p:spPr>
          <a:xfrm>
            <a:off x="1043608" y="5661026"/>
            <a:ext cx="5688632" cy="646331"/>
          </a:xfrm>
          <a:prstGeom prst="rect">
            <a:avLst/>
          </a:prstGeom>
          <a:noFill/>
        </p:spPr>
        <p:txBody>
          <a:bodyPr wrap="square" rtlCol="0">
            <a:spAutoFit/>
          </a:bodyPr>
          <a:lstStyle/>
          <a:p>
            <a:r>
              <a:rPr lang="en-US" altLang="ko-KR" b="1" dirty="0">
                <a:solidFill>
                  <a:srgbClr val="FF0000"/>
                </a:solidFill>
                <a:latin typeface="Times New Roman" panose="02020603050405020304" pitchFamily="18" charset="0"/>
                <a:ea typeface="굴림" panose="020B0600000101010101" pitchFamily="34" charset="-127"/>
              </a:rPr>
              <a:t>speaker’s </a:t>
            </a:r>
            <a:r>
              <a:rPr lang="en-US" altLang="ko-KR" b="1" u="sng" dirty="0">
                <a:solidFill>
                  <a:srgbClr val="FF0000"/>
                </a:solidFill>
                <a:latin typeface="Times New Roman" panose="02020603050405020304" pitchFamily="18" charset="0"/>
                <a:ea typeface="굴림" panose="020B0600000101010101" pitchFamily="34" charset="-127"/>
              </a:rPr>
              <a:t>past experience + </a:t>
            </a:r>
            <a:r>
              <a:rPr lang="en-US" altLang="ko-KR" b="1" dirty="0">
                <a:solidFill>
                  <a:srgbClr val="FF0000"/>
                </a:solidFill>
                <a:latin typeface="Times New Roman" panose="02020603050405020304" pitchFamily="18" charset="0"/>
                <a:ea typeface="굴림" panose="020B0600000101010101" pitchFamily="34" charset="-127"/>
              </a:rPr>
              <a:t>consequence</a:t>
            </a:r>
          </a:p>
          <a:p>
            <a:endParaRPr lang="en-US" dirty="0"/>
          </a:p>
        </p:txBody>
      </p:sp>
      <p:pic>
        <p:nvPicPr>
          <p:cNvPr id="22" name="Picture 21">
            <a:extLst>
              <a:ext uri="{FF2B5EF4-FFF2-40B4-BE49-F238E27FC236}">
                <a16:creationId xmlns:a16="http://schemas.microsoft.com/office/drawing/2014/main" id="{8B66E565-1C42-B347-A087-921C3A7D00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39584" y="6165304"/>
            <a:ext cx="804416" cy="210502"/>
          </a:xfrm>
          <a:prstGeom prst="rect">
            <a:avLst/>
          </a:prstGeom>
        </p:spPr>
      </p:pic>
      <p:sp>
        <p:nvSpPr>
          <p:cNvPr id="23" name="Google Shape;182;p29">
            <a:extLst>
              <a:ext uri="{FF2B5EF4-FFF2-40B4-BE49-F238E27FC236}">
                <a16:creationId xmlns:a16="http://schemas.microsoft.com/office/drawing/2014/main" id="{AFD67FE6-8D1D-124D-A19D-2D73D6E9443B}"/>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238525008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13317"/>
                                        </p:tgtEl>
                                        <p:attrNameLst>
                                          <p:attrName>style.visibility</p:attrName>
                                        </p:attrNameLst>
                                      </p:cBhvr>
                                      <p:to>
                                        <p:strVal val="visible"/>
                                      </p:to>
                                    </p:set>
                                    <p:animEffect transition="in" filter="blinds(horizontal)">
                                      <p:cBhvr>
                                        <p:cTn id="7" dur="5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nodePh="1">
                                  <p:stCondLst>
                                    <p:cond delay="0"/>
                                  </p:stCondLst>
                                  <p:endCondLst>
                                    <p:cond evt="begin" delay="0">
                                      <p:tn val="10"/>
                                    </p:cond>
                                  </p:endCondLst>
                                  <p:childTnLst>
                                    <p:set>
                                      <p:cBhvr>
                                        <p:cTn id="11" dur="1" fill="hold">
                                          <p:stCondLst>
                                            <p:cond delay="0"/>
                                          </p:stCondLst>
                                        </p:cTn>
                                        <p:tgtEl>
                                          <p:spTgt spid="13315"/>
                                        </p:tgtEl>
                                        <p:attrNameLst>
                                          <p:attrName>style.visibility</p:attrName>
                                        </p:attrNameLst>
                                      </p:cBhvr>
                                      <p:to>
                                        <p:strVal val="visible"/>
                                      </p:to>
                                    </p:set>
                                    <p:animEffect transition="in" filter="blinds(horizontal)">
                                      <p:cBhvr>
                                        <p:cTn id="12" dur="500"/>
                                        <p:tgtEl>
                                          <p:spTgt spid="1331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nodePh="1">
                                  <p:stCondLst>
                                    <p:cond delay="0"/>
                                  </p:stCondLst>
                                  <p:endCondLst>
                                    <p:cond evt="begin" delay="0">
                                      <p:tn val="15"/>
                                    </p:cond>
                                  </p:endCondLst>
                                  <p:childTnLst>
                                    <p:set>
                                      <p:cBhvr>
                                        <p:cTn id="16" dur="1" fill="hold">
                                          <p:stCondLst>
                                            <p:cond delay="0"/>
                                          </p:stCondLst>
                                        </p:cTn>
                                        <p:tgtEl>
                                          <p:spTgt spid="13316"/>
                                        </p:tgtEl>
                                        <p:attrNameLst>
                                          <p:attrName>style.visibility</p:attrName>
                                        </p:attrNameLst>
                                      </p:cBhvr>
                                      <p:to>
                                        <p:strVal val="visible"/>
                                      </p:to>
                                    </p:set>
                                    <p:animEffect transition="in" filter="blinds(horizontal)">
                                      <p:cBhvr>
                                        <p:cTn id="17" dur="500"/>
                                        <p:tgtEl>
                                          <p:spTgt spid="1331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linds(horizontal)">
                                      <p:cBhvr>
                                        <p:cTn id="22" dur="500"/>
                                        <p:tgtEl>
                                          <p:spTgt spid="1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linds(horizontal)">
                                      <p:cBhvr>
                                        <p:cTn id="27" dur="500"/>
                                        <p:tgtEl>
                                          <p:spTgt spid="1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linds(horizontal)">
                                      <p:cBhvr>
                                        <p:cTn id="32" dur="500"/>
                                        <p:tgtEl>
                                          <p:spTgt spid="1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75474"/>
                                        </p:tgtEl>
                                        <p:attrNameLst>
                                          <p:attrName>style.visibility</p:attrName>
                                        </p:attrNameLst>
                                      </p:cBhvr>
                                      <p:to>
                                        <p:strVal val="visible"/>
                                      </p:to>
                                    </p:set>
                                    <p:animEffect transition="in" filter="blinds(horizontal)">
                                      <p:cBhvr>
                                        <p:cTn id="37" dur="500"/>
                                        <p:tgtEl>
                                          <p:spTgt spid="27547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499"/>
                                          </p:stCondLst>
                                        </p:cTn>
                                        <p:tgtEl>
                                          <p:spTgt spid="275464"/>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42" presetClass="entr" presetSubtype="0" fill="hold" nodeType="clickEffect">
                                  <p:stCondLst>
                                    <p:cond delay="0"/>
                                  </p:stCondLst>
                                  <p:childTnLst>
                                    <p:set>
                                      <p:cBhvr>
                                        <p:cTn id="45" dur="1" fill="hold">
                                          <p:stCondLst>
                                            <p:cond delay="0"/>
                                          </p:stCondLst>
                                        </p:cTn>
                                        <p:tgtEl>
                                          <p:spTgt spid="43026"/>
                                        </p:tgtEl>
                                        <p:attrNameLst>
                                          <p:attrName>style.visibility</p:attrName>
                                        </p:attrNameLst>
                                      </p:cBhvr>
                                      <p:to>
                                        <p:strVal val="visible"/>
                                      </p:to>
                                    </p:set>
                                    <p:animEffect transition="in" filter="fade">
                                      <p:cBhvr>
                                        <p:cTn id="46" dur="1000"/>
                                        <p:tgtEl>
                                          <p:spTgt spid="43026"/>
                                        </p:tgtEl>
                                      </p:cBhvr>
                                    </p:animEffect>
                                    <p:anim calcmode="lin" valueType="num">
                                      <p:cBhvr>
                                        <p:cTn id="47" dur="1000" fill="hold"/>
                                        <p:tgtEl>
                                          <p:spTgt spid="43026"/>
                                        </p:tgtEl>
                                        <p:attrNameLst>
                                          <p:attrName>ppt_x</p:attrName>
                                        </p:attrNameLst>
                                      </p:cBhvr>
                                      <p:tavLst>
                                        <p:tav tm="0">
                                          <p:val>
                                            <p:strVal val="#ppt_x"/>
                                          </p:val>
                                        </p:tav>
                                        <p:tav tm="100000">
                                          <p:val>
                                            <p:strVal val="#ppt_x"/>
                                          </p:val>
                                        </p:tav>
                                      </p:tavLst>
                                    </p:anim>
                                    <p:anim calcmode="lin" valueType="num">
                                      <p:cBhvr>
                                        <p:cTn id="48" dur="1000" fill="hold"/>
                                        <p:tgtEl>
                                          <p:spTgt spid="43026"/>
                                        </p:tgtEl>
                                        <p:attrNameLst>
                                          <p:attrName>ppt_y</p:attrName>
                                        </p:attrNameLst>
                                      </p:cBhvr>
                                      <p:tavLst>
                                        <p:tav tm="0">
                                          <p:val>
                                            <p:strVal val="#ppt_y+.1"/>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blinds(horizontal)">
                                      <p:cBhvr>
                                        <p:cTn id="53" dur="500"/>
                                        <p:tgtEl>
                                          <p:spTgt spid="17"/>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3" presetClass="entr" presetSubtype="10" fill="hold" grpId="0" nodeType="clickEffect" nodePh="1">
                                  <p:stCondLst>
                                    <p:cond delay="0"/>
                                  </p:stCondLst>
                                  <p:endCondLst>
                                    <p:cond evt="begin" delay="0">
                                      <p:tn val="56"/>
                                    </p:cond>
                                  </p:endCondLst>
                                  <p:childTnLst>
                                    <p:set>
                                      <p:cBhvr>
                                        <p:cTn id="57" dur="1" fill="hold">
                                          <p:stCondLst>
                                            <p:cond delay="0"/>
                                          </p:stCondLst>
                                        </p:cTn>
                                        <p:tgtEl>
                                          <p:spTgt spid="13322"/>
                                        </p:tgtEl>
                                        <p:attrNameLst>
                                          <p:attrName>style.visibility</p:attrName>
                                        </p:attrNameLst>
                                      </p:cBhvr>
                                      <p:to>
                                        <p:strVal val="visible"/>
                                      </p:to>
                                    </p:set>
                                    <p:animEffect transition="in" filter="blinds(horizontal)">
                                      <p:cBhvr>
                                        <p:cTn id="58" dur="500"/>
                                        <p:tgtEl>
                                          <p:spTgt spid="1332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ntr" presetSubtype="10" fill="hold"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blinds(horizontal)">
                                      <p:cBhvr>
                                        <p:cTn id="63" dur="500"/>
                                        <p:tgtEl>
                                          <p:spTgt spid="20"/>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275475"/>
                                        </p:tgtEl>
                                        <p:attrNameLst>
                                          <p:attrName>style.visibility</p:attrName>
                                        </p:attrNameLst>
                                      </p:cBhvr>
                                      <p:to>
                                        <p:strVal val="visible"/>
                                      </p:to>
                                    </p:set>
                                    <p:animEffect transition="in" filter="blinds(horizontal)">
                                      <p:cBhvr>
                                        <p:cTn id="68" dur="500"/>
                                        <p:tgtEl>
                                          <p:spTgt spid="275475"/>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3" presetClass="entr" presetSubtype="10" fill="hold" grpId="0" nodeType="clickEffect">
                                  <p:stCondLst>
                                    <p:cond delay="0"/>
                                  </p:stCondLst>
                                  <p:childTnLst>
                                    <p:set>
                                      <p:cBhvr>
                                        <p:cTn id="72" dur="1" fill="hold">
                                          <p:stCondLst>
                                            <p:cond delay="0"/>
                                          </p:stCondLst>
                                        </p:cTn>
                                        <p:tgtEl>
                                          <p:spTgt spid="13323"/>
                                        </p:tgtEl>
                                        <p:attrNameLst>
                                          <p:attrName>style.visibility</p:attrName>
                                        </p:attrNameLst>
                                      </p:cBhvr>
                                      <p:to>
                                        <p:strVal val="visible"/>
                                      </p:to>
                                    </p:set>
                                    <p:animEffect transition="in" filter="blinds(horizontal)">
                                      <p:cBhvr>
                                        <p:cTn id="73" dur="500"/>
                                        <p:tgtEl>
                                          <p:spTgt spid="13323"/>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42" presetClass="entr" presetSubtype="0" fill="hold" grpId="0" nodeType="clickEffect" nodePh="1">
                                  <p:stCondLst>
                                    <p:cond delay="0"/>
                                  </p:stCondLst>
                                  <p:endCondLst>
                                    <p:cond evt="begin" delay="0">
                                      <p:tn val="76"/>
                                    </p:cond>
                                  </p:endCondLst>
                                  <p:childTnLst>
                                    <p:set>
                                      <p:cBhvr>
                                        <p:cTn id="77" dur="1" fill="hold">
                                          <p:stCondLst>
                                            <p:cond delay="0"/>
                                          </p:stCondLst>
                                        </p:cTn>
                                        <p:tgtEl>
                                          <p:spTgt spid="43028"/>
                                        </p:tgtEl>
                                        <p:attrNameLst>
                                          <p:attrName>style.visibility</p:attrName>
                                        </p:attrNameLst>
                                      </p:cBhvr>
                                      <p:to>
                                        <p:strVal val="visible"/>
                                      </p:to>
                                    </p:set>
                                    <p:animEffect transition="in" filter="fade">
                                      <p:cBhvr>
                                        <p:cTn id="78" dur="1000"/>
                                        <p:tgtEl>
                                          <p:spTgt spid="43028"/>
                                        </p:tgtEl>
                                      </p:cBhvr>
                                    </p:animEffect>
                                    <p:anim calcmode="lin" valueType="num">
                                      <p:cBhvr>
                                        <p:cTn id="79" dur="1000" fill="hold"/>
                                        <p:tgtEl>
                                          <p:spTgt spid="43028"/>
                                        </p:tgtEl>
                                        <p:attrNameLst>
                                          <p:attrName>ppt_x</p:attrName>
                                        </p:attrNameLst>
                                      </p:cBhvr>
                                      <p:tavLst>
                                        <p:tav tm="0">
                                          <p:val>
                                            <p:strVal val="#ppt_x"/>
                                          </p:val>
                                        </p:tav>
                                        <p:tav tm="100000">
                                          <p:val>
                                            <p:strVal val="#ppt_x"/>
                                          </p:val>
                                        </p:tav>
                                      </p:tavLst>
                                    </p:anim>
                                    <p:anim calcmode="lin" valueType="num">
                                      <p:cBhvr>
                                        <p:cTn id="80" dur="1000" fill="hold"/>
                                        <p:tgtEl>
                                          <p:spTgt spid="43028"/>
                                        </p:tgtEl>
                                        <p:attrNameLst>
                                          <p:attrName>ppt_y</p:attrName>
                                        </p:attrNameLst>
                                      </p:cBhvr>
                                      <p:tavLst>
                                        <p:tav tm="0">
                                          <p:val>
                                            <p:strVal val="#ppt_y+.1"/>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3" presetClass="entr" presetSubtype="10" fill="hold" nodeType="clickEffect">
                                  <p:stCondLst>
                                    <p:cond delay="0"/>
                                  </p:stCondLst>
                                  <p:childTnLst>
                                    <p:set>
                                      <p:cBhvr>
                                        <p:cTn id="84" dur="1" fill="hold">
                                          <p:stCondLst>
                                            <p:cond delay="0"/>
                                          </p:stCondLst>
                                        </p:cTn>
                                        <p:tgtEl>
                                          <p:spTgt spid="21"/>
                                        </p:tgtEl>
                                        <p:attrNameLst>
                                          <p:attrName>style.visibility</p:attrName>
                                        </p:attrNameLst>
                                      </p:cBhvr>
                                      <p:to>
                                        <p:strVal val="visible"/>
                                      </p:to>
                                    </p:set>
                                    <p:animEffect transition="in" filter="blinds(horizontal)">
                                      <p:cBhvr>
                                        <p:cTn id="85" dur="500"/>
                                        <p:tgtEl>
                                          <p:spTgt spid="21"/>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3" presetClass="entr" presetSubtype="10" fill="hold" grpId="0" nodeType="clickEffect">
                                  <p:stCondLst>
                                    <p:cond delay="0"/>
                                  </p:stCondLst>
                                  <p:childTnLst>
                                    <p:set>
                                      <p:cBhvr>
                                        <p:cTn id="89" dur="1" fill="hold">
                                          <p:stCondLst>
                                            <p:cond delay="0"/>
                                          </p:stCondLst>
                                        </p:cTn>
                                        <p:tgtEl>
                                          <p:spTgt spid="18"/>
                                        </p:tgtEl>
                                        <p:attrNameLst>
                                          <p:attrName>style.visibility</p:attrName>
                                        </p:attrNameLst>
                                      </p:cBhvr>
                                      <p:to>
                                        <p:strVal val="visible"/>
                                      </p:to>
                                    </p:set>
                                    <p:animEffect transition="in" filter="blinds(horizontal)">
                                      <p:cBhvr>
                                        <p:cTn id="90" dur="500"/>
                                        <p:tgtEl>
                                          <p:spTgt spid="18"/>
                                        </p:tgtEl>
                                      </p:cBhvr>
                                    </p:animEffec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animBg="1"/>
      <p:bldP spid="13316" grpId="0" animBg="1"/>
      <p:bldP spid="13317" grpId="0" animBg="1"/>
      <p:bldP spid="275464" grpId="0" animBg="1" autoUpdateAnimBg="0"/>
      <p:bldP spid="13322" grpId="0" animBg="1"/>
      <p:bldP spid="13323" grpId="0" animBg="1" autoUpdateAnimBg="0"/>
      <p:bldP spid="275474" grpId="0" autoUpdateAnimBg="0"/>
      <p:bldP spid="275475" grpId="0" autoUpdateAnimBg="0"/>
      <p:bldP spid="17" grpId="0" autoUpdateAnimBg="0"/>
      <p:bldP spid="18" grpId="0" autoUpdateAnimBg="0"/>
      <p:bldP spid="4302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제목 1">
            <a:extLst>
              <a:ext uri="{FF2B5EF4-FFF2-40B4-BE49-F238E27FC236}">
                <a16:creationId xmlns:a16="http://schemas.microsoft.com/office/drawing/2014/main" id="{7E7954D4-FE54-E04F-8E76-DE5B84602C6F}"/>
              </a:ext>
            </a:extLst>
          </p:cNvPr>
          <p:cNvSpPr>
            <a:spLocks noGrp="1" noChangeArrowheads="1"/>
          </p:cNvSpPr>
          <p:nvPr>
            <p:ph type="ctrTitle"/>
          </p:nvPr>
        </p:nvSpPr>
        <p:spPr>
          <a:xfrm>
            <a:off x="413791" y="404664"/>
            <a:ext cx="8406679" cy="3240360"/>
          </a:xfr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kumimoji="1" lang="ko-KR" altLang="en-US" sz="3600" dirty="0">
                <a:latin typeface="Times New Roman" panose="02020603050405020304" pitchFamily="18" charset="0"/>
                <a:ea typeface="Gulim" panose="020B0600000101010101" pitchFamily="34" charset="-127"/>
              </a:rPr>
              <a:t>재외동포를 위한 한국어 </a:t>
            </a:r>
            <a:r>
              <a:rPr kumimoji="1" lang="en-US" altLang="ko-KR" sz="3600" dirty="0">
                <a:latin typeface="Times New Roman" panose="02020603050405020304" pitchFamily="18" charset="0"/>
                <a:ea typeface="Gulim" panose="020B0600000101010101" pitchFamily="34" charset="-127"/>
              </a:rPr>
              <a:t>4-1</a:t>
            </a:r>
            <a:br>
              <a:rPr kumimoji="1" lang="en-US" altLang="ko-KR" sz="3600" dirty="0">
                <a:latin typeface="Times New Roman" panose="02020603050405020304" pitchFamily="18" charset="0"/>
                <a:ea typeface="Gulim" panose="020B0600000101010101" pitchFamily="34" charset="-127"/>
              </a:rPr>
            </a:br>
            <a:r>
              <a:rPr kumimoji="1" lang="ko-KR" altLang="en-US" sz="3600" dirty="0">
                <a:latin typeface="Times New Roman" panose="02020603050405020304" pitchFamily="18" charset="0"/>
                <a:ea typeface="Gulim" panose="020B0600000101010101" pitchFamily="34" charset="-127"/>
              </a:rPr>
              <a:t> </a:t>
            </a:r>
            <a:br>
              <a:rPr kumimoji="1" lang="en-US" altLang="ko-KR" sz="3600" dirty="0">
                <a:latin typeface="Times New Roman" panose="02020603050405020304" pitchFamily="18" charset="0"/>
                <a:ea typeface="Gulim" panose="020B0600000101010101" pitchFamily="34" charset="-127"/>
              </a:rPr>
            </a:br>
            <a:r>
              <a:rPr kumimoji="1" lang="en-US" altLang="ko-KR" sz="3600" dirty="0">
                <a:latin typeface="Times New Roman" panose="02020603050405020304" pitchFamily="18" charset="0"/>
                <a:ea typeface="Gulim" panose="020B0600000101010101" pitchFamily="34" charset="-127"/>
              </a:rPr>
              <a:t>14</a:t>
            </a:r>
            <a:r>
              <a:rPr kumimoji="1" lang="ko-KR" altLang="en-US" sz="3600" dirty="0">
                <a:latin typeface="Times New Roman" panose="02020603050405020304" pitchFamily="18" charset="0"/>
                <a:ea typeface="Gulim" panose="020B0600000101010101" pitchFamily="34" charset="-127"/>
              </a:rPr>
              <a:t>과  다른 나라</a:t>
            </a:r>
            <a:r>
              <a:rPr kumimoji="1" lang="en-US" altLang="ko-KR" sz="3600" dirty="0">
                <a:latin typeface="Times New Roman" panose="02020603050405020304" pitchFamily="18" charset="0"/>
                <a:ea typeface="Gulim" panose="020B0600000101010101" pitchFamily="34" charset="-127"/>
              </a:rPr>
              <a:t>,</a:t>
            </a:r>
            <a:r>
              <a:rPr kumimoji="1" lang="ko-KR" altLang="en-US" sz="3600" dirty="0">
                <a:latin typeface="Times New Roman" panose="02020603050405020304" pitchFamily="18" charset="0"/>
                <a:ea typeface="Gulim" panose="020B0600000101010101" pitchFamily="34" charset="-127"/>
              </a:rPr>
              <a:t> 다른 문화</a:t>
            </a:r>
            <a:br>
              <a:rPr kumimoji="1" lang="en-US" altLang="ko-KR" sz="3600" dirty="0">
                <a:latin typeface="Times New Roman" panose="02020603050405020304" pitchFamily="18" charset="0"/>
                <a:ea typeface="Gulim" panose="020B0600000101010101" pitchFamily="34" charset="-127"/>
              </a:rPr>
            </a:br>
            <a:r>
              <a:rPr kumimoji="1" lang="en-US" altLang="ko-KR" sz="2400" dirty="0">
                <a:latin typeface="Times New Roman" panose="02020603050405020304" pitchFamily="18" charset="0"/>
                <a:ea typeface="Gulim" panose="020B0600000101010101" pitchFamily="34" charset="-127"/>
              </a:rPr>
              <a:t>Different country, different culture</a:t>
            </a:r>
            <a:br>
              <a:rPr kumimoji="1" lang="en-US" altLang="ko-KR" sz="2400" dirty="0">
                <a:latin typeface="Times New Roman" panose="02020603050405020304" pitchFamily="18" charset="0"/>
                <a:ea typeface="Gulim" panose="020B0600000101010101" pitchFamily="34" charset="-127"/>
              </a:rPr>
            </a:br>
            <a:br>
              <a:rPr kumimoji="1" lang="en-US" altLang="ko-KR" sz="2400" dirty="0">
                <a:latin typeface="Times New Roman" panose="02020603050405020304" pitchFamily="18" charset="0"/>
                <a:ea typeface="Gulim" panose="020B0600000101010101" pitchFamily="34" charset="-127"/>
              </a:rPr>
            </a:br>
            <a:endParaRPr kumimoji="1" lang="en-US" altLang="en-US" sz="2400" dirty="0"/>
          </a:p>
        </p:txBody>
      </p:sp>
      <p:sp>
        <p:nvSpPr>
          <p:cNvPr id="14338" name="부제목 2">
            <a:extLst>
              <a:ext uri="{FF2B5EF4-FFF2-40B4-BE49-F238E27FC236}">
                <a16:creationId xmlns:a16="http://schemas.microsoft.com/office/drawing/2014/main" id="{3D111F4A-533C-5C4D-906E-63FABA149DA7}"/>
              </a:ext>
            </a:extLst>
          </p:cNvPr>
          <p:cNvSpPr>
            <a:spLocks noGrp="1" noChangeArrowheads="1"/>
          </p:cNvSpPr>
          <p:nvPr>
            <p:ph type="subTitle" idx="1"/>
          </p:nvPr>
        </p:nvSpPr>
        <p:spPr>
          <a:xfrm>
            <a:off x="386070" y="3835050"/>
            <a:ext cx="8434399" cy="2346643"/>
          </a:xfrm>
          <a:solidFill>
            <a:schemeClr val="accent2">
              <a:lumMod val="20000"/>
              <a:lumOff val="80000"/>
            </a:schemeClr>
          </a:solidFill>
        </p:spPr>
        <p:txBody>
          <a:bodyPr/>
          <a:lstStyle/>
          <a:p>
            <a:pPr>
              <a:spcBef>
                <a:spcPct val="0"/>
              </a:spcBef>
            </a:pPr>
            <a:r>
              <a:rPr kumimoji="1" lang="en-US" altLang="ko-KR" sz="3600" dirty="0">
                <a:solidFill>
                  <a:srgbClr val="0070C0"/>
                </a:solidFill>
                <a:latin typeface="Times New Roman" panose="02020603050405020304" pitchFamily="18" charset="0"/>
                <a:ea typeface="굴림" panose="020B0600000101010101" pitchFamily="34" charset="-127"/>
              </a:rPr>
              <a:t> </a:t>
            </a:r>
            <a:r>
              <a:rPr kumimoji="1" lang="ko-KR" altLang="en-US" dirty="0">
                <a:solidFill>
                  <a:srgbClr val="0070C0"/>
                </a:solidFill>
                <a:latin typeface="Times New Roman" panose="02020603050405020304" pitchFamily="18" charset="0"/>
                <a:ea typeface="굴림" panose="020B0600000101010101" pitchFamily="34" charset="-127"/>
              </a:rPr>
              <a:t>학습내용 </a:t>
            </a:r>
            <a:r>
              <a:rPr kumimoji="1" lang="en-US" altLang="ko-KR" dirty="0">
                <a:solidFill>
                  <a:srgbClr val="0070C0"/>
                </a:solidFill>
                <a:latin typeface="Times New Roman" panose="02020603050405020304" pitchFamily="18" charset="0"/>
                <a:ea typeface="굴림" panose="020B0600000101010101" pitchFamily="34" charset="-127"/>
              </a:rPr>
              <a:t>Learning contents</a:t>
            </a:r>
          </a:p>
          <a:p>
            <a:pPr>
              <a:spcBef>
                <a:spcPct val="0"/>
              </a:spcBef>
            </a:pPr>
            <a:endParaRPr kumimoji="1" lang="en-US" altLang="ko-KR" dirty="0">
              <a:solidFill>
                <a:srgbClr val="0070C0"/>
              </a:solidFill>
              <a:latin typeface="Times New Roman" panose="02020603050405020304" pitchFamily="18" charset="0"/>
              <a:ea typeface="굴림" panose="020B0600000101010101" pitchFamily="34" charset="-127"/>
            </a:endParaRPr>
          </a:p>
          <a:p>
            <a:pPr>
              <a:spcBef>
                <a:spcPct val="0"/>
              </a:spcBef>
            </a:pPr>
            <a:r>
              <a:rPr kumimoji="1" lang="en-US" altLang="ko-KR" sz="3600" dirty="0">
                <a:solidFill>
                  <a:srgbClr val="0070C0"/>
                </a:solidFill>
                <a:latin typeface="Times New Roman" panose="02020603050405020304" pitchFamily="18" charset="0"/>
                <a:ea typeface="굴림" panose="020B0600000101010101" pitchFamily="34" charset="-127"/>
              </a:rPr>
              <a:t>~</a:t>
            </a:r>
            <a:r>
              <a:rPr kumimoji="1" lang="ko-KR" altLang="en-US" sz="3600" dirty="0">
                <a:solidFill>
                  <a:srgbClr val="0070C0"/>
                </a:solidFill>
                <a:latin typeface="Times New Roman" panose="02020603050405020304" pitchFamily="18" charset="0"/>
                <a:ea typeface="굴림" panose="020B0600000101010101" pitchFamily="34" charset="-127"/>
              </a:rPr>
              <a:t>는 바람에</a:t>
            </a:r>
            <a:endParaRPr kumimoji="1" lang="en-US" altLang="ko-KR" sz="3600" dirty="0">
              <a:solidFill>
                <a:srgbClr val="0070C0"/>
              </a:solidFill>
              <a:latin typeface="Times New Roman" panose="02020603050405020304" pitchFamily="18" charset="0"/>
              <a:ea typeface="굴림" panose="020B0600000101010101" pitchFamily="34" charset="-127"/>
            </a:endParaRPr>
          </a:p>
          <a:p>
            <a:pPr>
              <a:spcBef>
                <a:spcPct val="0"/>
              </a:spcBef>
            </a:pPr>
            <a:r>
              <a:rPr kumimoji="1" lang="en-US" altLang="ko-KR" sz="3600" dirty="0">
                <a:solidFill>
                  <a:srgbClr val="0070C0"/>
                </a:solidFill>
                <a:latin typeface="Times New Roman" panose="02020603050405020304" pitchFamily="18" charset="0"/>
                <a:ea typeface="굴림" panose="020B0600000101010101" pitchFamily="34" charset="-127"/>
              </a:rPr>
              <a:t>~</a:t>
            </a:r>
            <a:r>
              <a:rPr kumimoji="1" lang="ko-KR" altLang="en-US" sz="3600" dirty="0" err="1">
                <a:solidFill>
                  <a:srgbClr val="0070C0"/>
                </a:solidFill>
                <a:latin typeface="Times New Roman" panose="02020603050405020304" pitchFamily="18" charset="0"/>
                <a:ea typeface="굴림" panose="020B0600000101010101" pitchFamily="34" charset="-127"/>
              </a:rPr>
              <a:t>았</a:t>
            </a:r>
            <a:r>
              <a:rPr kumimoji="1" lang="en-US" altLang="ko-KR" sz="3600" dirty="0">
                <a:solidFill>
                  <a:srgbClr val="0070C0"/>
                </a:solidFill>
                <a:latin typeface="Times New Roman" panose="02020603050405020304" pitchFamily="18" charset="0"/>
                <a:ea typeface="굴림" panose="020B0600000101010101" pitchFamily="34" charset="-127"/>
              </a:rPr>
              <a:t>/</a:t>
            </a:r>
            <a:r>
              <a:rPr kumimoji="1" lang="ko-KR" altLang="en-US" sz="3600" dirty="0" err="1">
                <a:solidFill>
                  <a:srgbClr val="0070C0"/>
                </a:solidFill>
                <a:latin typeface="Times New Roman" panose="02020603050405020304" pitchFamily="18" charset="0"/>
                <a:ea typeface="굴림" panose="020B0600000101010101" pitchFamily="34" charset="-127"/>
              </a:rPr>
              <a:t>었더니</a:t>
            </a:r>
            <a:endParaRPr kumimoji="1" lang="en-US" altLang="ko-KR" dirty="0">
              <a:solidFill>
                <a:srgbClr val="0070C0"/>
              </a:solidFill>
              <a:latin typeface="Times New Roman" panose="02020603050405020304" pitchFamily="18" charset="0"/>
              <a:ea typeface="굴림" panose="020B0600000101010101" pitchFamily="34" charset="-127"/>
            </a:endParaRPr>
          </a:p>
          <a:p>
            <a:pPr>
              <a:spcBef>
                <a:spcPct val="0"/>
              </a:spcBef>
            </a:pPr>
            <a:endParaRPr kumimoji="1" lang="en-US" altLang="ko-KR" dirty="0">
              <a:solidFill>
                <a:srgbClr val="0070C0"/>
              </a:solidFill>
              <a:latin typeface="Times New Roman" panose="02020603050405020304" pitchFamily="18" charset="0"/>
              <a:ea typeface="굴림" panose="020B0600000101010101" pitchFamily="34" charset="-127"/>
            </a:endParaRPr>
          </a:p>
          <a:p>
            <a:br>
              <a:rPr lang="ko-KR" altLang="en-US" dirty="0">
                <a:solidFill>
                  <a:srgbClr val="FF0000"/>
                </a:solidFill>
                <a:latin typeface="Times New Roman" panose="02020603050405020304" pitchFamily="18" charset="0"/>
                <a:ea typeface="Gulim" panose="020B0600000101010101" pitchFamily="34" charset="-127"/>
              </a:rPr>
            </a:br>
            <a:endParaRPr kumimoji="1" lang="en-US" altLang="en-US" dirty="0"/>
          </a:p>
        </p:txBody>
      </p:sp>
      <p:sp>
        <p:nvSpPr>
          <p:cNvPr id="8" name="Google Shape;182;p29">
            <a:extLst>
              <a:ext uri="{FF2B5EF4-FFF2-40B4-BE49-F238E27FC236}">
                <a16:creationId xmlns:a16="http://schemas.microsoft.com/office/drawing/2014/main" id="{A1461BD2-3663-6749-886C-5DE41F52B698}"/>
              </a:ext>
            </a:extLst>
          </p:cNvPr>
          <p:cNvSpPr txBox="1"/>
          <p:nvPr/>
        </p:nvSpPr>
        <p:spPr>
          <a:xfrm>
            <a:off x="0" y="6351707"/>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3564804980"/>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3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8">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38">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38">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338">
                                            <p:txEl>
                                              <p:pRg st="5" end="5"/>
                                            </p:txEl>
                                          </p:spTgt>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1433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338">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338">
                                            <p:txEl>
                                              <p:pRg st="2" end="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433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7" grpId="0" animBg="1"/>
      <p:bldP spid="14337" grpId="1" animBg="1"/>
      <p:bldP spid="14338"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19E44DCB-19E2-314C-9AB1-D5A5A9414DDB}"/>
              </a:ext>
            </a:extLst>
          </p:cNvPr>
          <p:cNvSpPr txBox="1">
            <a:spLocks noChangeArrowheads="1"/>
          </p:cNvSpPr>
          <p:nvPr/>
        </p:nvSpPr>
        <p:spPr bwMode="auto">
          <a:xfrm>
            <a:off x="763587" y="2663104"/>
            <a:ext cx="4751388" cy="519113"/>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latinLnBrk="1" hangingPunct="1">
              <a:spcBef>
                <a:spcPct val="0"/>
              </a:spcBef>
              <a:buFontTx/>
              <a:buNone/>
            </a:pPr>
            <a:r>
              <a:rPr kumimoji="1" lang="ko-KR" altLang="en-US" sz="2400" dirty="0">
                <a:ea typeface="굴림" panose="020B0600000101010101" pitchFamily="34" charset="-127"/>
              </a:rPr>
              <a:t>공부를 안 </a:t>
            </a:r>
            <a:r>
              <a:rPr kumimoji="1" lang="ko-KR" altLang="en-US" sz="2400" dirty="0">
                <a:solidFill>
                  <a:srgbClr val="FF33CC"/>
                </a:solidFill>
                <a:ea typeface="굴림" panose="020B0600000101010101" pitchFamily="34" charset="-127"/>
              </a:rPr>
              <a:t>해서 </a:t>
            </a:r>
            <a:r>
              <a:rPr kumimoji="1" lang="en-US" altLang="ko-KR" sz="2400" dirty="0">
                <a:ea typeface="굴림" panose="020B0600000101010101" pitchFamily="34" charset="-127"/>
              </a:rPr>
              <a:t>F</a:t>
            </a:r>
            <a:r>
              <a:rPr kumimoji="1" lang="ko-KR" altLang="en-US" sz="2400" dirty="0" err="1">
                <a:ea typeface="굴림" panose="020B0600000101010101" pitchFamily="34" charset="-127"/>
              </a:rPr>
              <a:t>를</a:t>
            </a:r>
            <a:r>
              <a:rPr kumimoji="1" lang="ko-KR" altLang="en-US" sz="2400" dirty="0">
                <a:ea typeface="굴림" panose="020B0600000101010101" pitchFamily="34" charset="-127"/>
              </a:rPr>
              <a:t> 받았어요</a:t>
            </a:r>
            <a:r>
              <a:rPr kumimoji="1" lang="en-US" altLang="ko-KR" sz="2400" dirty="0">
                <a:ea typeface="굴림" panose="020B0600000101010101" pitchFamily="34" charset="-127"/>
              </a:rPr>
              <a:t>.</a:t>
            </a:r>
            <a:r>
              <a:rPr kumimoji="1" lang="en-US" altLang="ko-KR" sz="2400" u="sng" dirty="0">
                <a:ea typeface="굴림" panose="020B0600000101010101" pitchFamily="34" charset="-127"/>
              </a:rPr>
              <a:t> </a:t>
            </a:r>
            <a:r>
              <a:rPr kumimoji="1" lang="en-US" altLang="ko-KR" sz="2800" dirty="0">
                <a:ea typeface="굴림" panose="020B0600000101010101" pitchFamily="34" charset="-127"/>
              </a:rPr>
              <a:t> </a:t>
            </a:r>
            <a:endParaRPr kumimoji="1" lang="ko-KR" altLang="en-US" sz="2800" dirty="0">
              <a:ea typeface="굴림" panose="020B0600000101010101" pitchFamily="34" charset="-127"/>
            </a:endParaRPr>
          </a:p>
        </p:txBody>
      </p:sp>
      <p:pic>
        <p:nvPicPr>
          <p:cNvPr id="9219" name="Picture 3" descr="j0416710[1]">
            <a:extLst>
              <a:ext uri="{FF2B5EF4-FFF2-40B4-BE49-F238E27FC236}">
                <a16:creationId xmlns:a16="http://schemas.microsoft.com/office/drawing/2014/main" id="{A90FAE0A-0738-7C43-94A1-8373F6583D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3563" y="1200077"/>
            <a:ext cx="1225550" cy="119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Line 4">
            <a:extLst>
              <a:ext uri="{FF2B5EF4-FFF2-40B4-BE49-F238E27FC236}">
                <a16:creationId xmlns:a16="http://schemas.microsoft.com/office/drawing/2014/main" id="{073CDBE4-A9F1-7646-A154-9516A9857CEE}"/>
              </a:ext>
            </a:extLst>
          </p:cNvPr>
          <p:cNvSpPr>
            <a:spLocks noChangeShapeType="1"/>
          </p:cNvSpPr>
          <p:nvPr/>
        </p:nvSpPr>
        <p:spPr bwMode="auto">
          <a:xfrm>
            <a:off x="1331913" y="1557338"/>
            <a:ext cx="1150937" cy="100806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21" name="Line 5">
            <a:extLst>
              <a:ext uri="{FF2B5EF4-FFF2-40B4-BE49-F238E27FC236}">
                <a16:creationId xmlns:a16="http://schemas.microsoft.com/office/drawing/2014/main" id="{75179078-5972-B445-BCCA-A5A78EBE4F67}"/>
              </a:ext>
            </a:extLst>
          </p:cNvPr>
          <p:cNvSpPr>
            <a:spLocks noChangeShapeType="1"/>
          </p:cNvSpPr>
          <p:nvPr/>
        </p:nvSpPr>
        <p:spPr bwMode="auto">
          <a:xfrm flipV="1">
            <a:off x="1403350" y="1438275"/>
            <a:ext cx="1223962" cy="10795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22" name="AutoShape 6">
            <a:extLst>
              <a:ext uri="{FF2B5EF4-FFF2-40B4-BE49-F238E27FC236}">
                <a16:creationId xmlns:a16="http://schemas.microsoft.com/office/drawing/2014/main" id="{FA54F24F-5ECE-F84D-822F-C564F6A79D0B}"/>
              </a:ext>
            </a:extLst>
          </p:cNvPr>
          <p:cNvSpPr>
            <a:spLocks noChangeArrowheads="1"/>
          </p:cNvSpPr>
          <p:nvPr/>
        </p:nvSpPr>
        <p:spPr bwMode="auto">
          <a:xfrm>
            <a:off x="3348038" y="1743868"/>
            <a:ext cx="287337" cy="144463"/>
          </a:xfrm>
          <a:prstGeom prst="rightArrow">
            <a:avLst>
              <a:gd name="adj1" fmla="val 50000"/>
              <a:gd name="adj2" fmla="val 49725"/>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pic>
        <p:nvPicPr>
          <p:cNvPr id="9223" name="Picture 7" descr="j0421778[1]">
            <a:extLst>
              <a:ext uri="{FF2B5EF4-FFF2-40B4-BE49-F238E27FC236}">
                <a16:creationId xmlns:a16="http://schemas.microsoft.com/office/drawing/2014/main" id="{2DFCCC46-EBB4-1D40-9808-FC32FF18FD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1204912"/>
            <a:ext cx="504502" cy="1220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Text Box 8">
            <a:extLst>
              <a:ext uri="{FF2B5EF4-FFF2-40B4-BE49-F238E27FC236}">
                <a16:creationId xmlns:a16="http://schemas.microsoft.com/office/drawing/2014/main" id="{3474C4E0-4D34-714C-8F24-CE4C6BF91FB7}"/>
              </a:ext>
            </a:extLst>
          </p:cNvPr>
          <p:cNvSpPr txBox="1">
            <a:spLocks noChangeArrowheads="1"/>
          </p:cNvSpPr>
          <p:nvPr/>
        </p:nvSpPr>
        <p:spPr bwMode="auto">
          <a:xfrm>
            <a:off x="5148263" y="1412875"/>
            <a:ext cx="792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en-US" altLang="ko-KR" sz="2400" b="1">
                <a:solidFill>
                  <a:srgbClr val="FF0000"/>
                </a:solidFill>
                <a:ea typeface="굴림" panose="020B0600000101010101" pitchFamily="34" charset="-127"/>
              </a:rPr>
              <a:t>F</a:t>
            </a:r>
            <a:endParaRPr lang="en-US" altLang="en-US" sz="2400" b="1">
              <a:solidFill>
                <a:srgbClr val="FF0000"/>
              </a:solidFill>
              <a:ea typeface="굴림" panose="020B0600000101010101" pitchFamily="34" charset="-127"/>
            </a:endParaRPr>
          </a:p>
        </p:txBody>
      </p:sp>
      <p:sp>
        <p:nvSpPr>
          <p:cNvPr id="9225" name="Text Box 9">
            <a:extLst>
              <a:ext uri="{FF2B5EF4-FFF2-40B4-BE49-F238E27FC236}">
                <a16:creationId xmlns:a16="http://schemas.microsoft.com/office/drawing/2014/main" id="{C08F4D83-EBBD-154B-A7F3-90FB3B80DFA4}"/>
              </a:ext>
            </a:extLst>
          </p:cNvPr>
          <p:cNvSpPr txBox="1">
            <a:spLocks noChangeArrowheads="1"/>
          </p:cNvSpPr>
          <p:nvPr/>
        </p:nvSpPr>
        <p:spPr bwMode="auto">
          <a:xfrm>
            <a:off x="763586" y="3287639"/>
            <a:ext cx="4743451" cy="461665"/>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latinLnBrk="1" hangingPunct="1">
              <a:spcBef>
                <a:spcPct val="0"/>
              </a:spcBef>
              <a:buFontTx/>
              <a:buNone/>
            </a:pPr>
            <a:r>
              <a:rPr kumimoji="1" lang="ko-KR" altLang="en-US" sz="2400" dirty="0">
                <a:ea typeface="굴림" panose="020B0600000101010101" pitchFamily="34" charset="-127"/>
              </a:rPr>
              <a:t>공부를 안 </a:t>
            </a:r>
            <a:r>
              <a:rPr kumimoji="1" lang="ko-KR" altLang="en-US" sz="2400" dirty="0">
                <a:solidFill>
                  <a:srgbClr val="0000FF"/>
                </a:solidFill>
                <a:ea typeface="굴림" panose="020B0600000101010101" pitchFamily="34" charset="-127"/>
              </a:rPr>
              <a:t>했더니</a:t>
            </a:r>
            <a:r>
              <a:rPr kumimoji="1" lang="ko-KR" altLang="en-US" sz="2400" dirty="0">
                <a:ea typeface="굴림" panose="020B0600000101010101" pitchFamily="34" charset="-127"/>
              </a:rPr>
              <a:t> </a:t>
            </a:r>
            <a:r>
              <a:rPr kumimoji="1" lang="en-US" altLang="ko-KR" sz="2400" dirty="0">
                <a:ea typeface="굴림" panose="020B0600000101010101" pitchFamily="34" charset="-127"/>
              </a:rPr>
              <a:t>F</a:t>
            </a:r>
            <a:r>
              <a:rPr kumimoji="1" lang="ko-KR" altLang="en-US" sz="2400" dirty="0" err="1">
                <a:ea typeface="굴림" panose="020B0600000101010101" pitchFamily="34" charset="-127"/>
              </a:rPr>
              <a:t>를</a:t>
            </a:r>
            <a:r>
              <a:rPr kumimoji="1" lang="ko-KR" altLang="en-US" sz="2400" dirty="0">
                <a:ea typeface="굴림" panose="020B0600000101010101" pitchFamily="34" charset="-127"/>
              </a:rPr>
              <a:t> 받았어요</a:t>
            </a:r>
            <a:r>
              <a:rPr kumimoji="1" lang="en-US" altLang="ko-KR" sz="2400" dirty="0">
                <a:ea typeface="굴림" panose="020B0600000101010101" pitchFamily="34" charset="-127"/>
              </a:rPr>
              <a:t>.</a:t>
            </a:r>
            <a:endParaRPr kumimoji="1" lang="en-US" altLang="ko-KR" sz="2800" dirty="0">
              <a:ea typeface="굴림" panose="020B0600000101010101" pitchFamily="34" charset="-127"/>
            </a:endParaRPr>
          </a:p>
        </p:txBody>
      </p:sp>
      <p:sp>
        <p:nvSpPr>
          <p:cNvPr id="100362" name="Text Box 10">
            <a:extLst>
              <a:ext uri="{FF2B5EF4-FFF2-40B4-BE49-F238E27FC236}">
                <a16:creationId xmlns:a16="http://schemas.microsoft.com/office/drawing/2014/main" id="{A104ADF2-23DB-2F4E-BF06-9D015D675FA2}"/>
              </a:ext>
            </a:extLst>
          </p:cNvPr>
          <p:cNvSpPr txBox="1">
            <a:spLocks noChangeArrowheads="1"/>
          </p:cNvSpPr>
          <p:nvPr/>
        </p:nvSpPr>
        <p:spPr bwMode="auto">
          <a:xfrm>
            <a:off x="4083050" y="6826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endParaRPr lang="en-US" altLang="en-US" sz="1800"/>
          </a:p>
        </p:txBody>
      </p:sp>
      <p:sp>
        <p:nvSpPr>
          <p:cNvPr id="100363" name="Text Box 11">
            <a:extLst>
              <a:ext uri="{FF2B5EF4-FFF2-40B4-BE49-F238E27FC236}">
                <a16:creationId xmlns:a16="http://schemas.microsoft.com/office/drawing/2014/main" id="{141D5DED-3661-9C48-A133-AE6A6F95B4CC}"/>
              </a:ext>
            </a:extLst>
          </p:cNvPr>
          <p:cNvSpPr txBox="1">
            <a:spLocks noChangeArrowheads="1"/>
          </p:cNvSpPr>
          <p:nvPr/>
        </p:nvSpPr>
        <p:spPr bwMode="auto">
          <a:xfrm>
            <a:off x="755650" y="476250"/>
            <a:ext cx="70564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en-US" altLang="ko-KR" sz="2800">
                <a:solidFill>
                  <a:srgbClr val="FF33CC"/>
                </a:solidFill>
                <a:latin typeface="Times New Roman" panose="02020603050405020304" pitchFamily="18" charset="0"/>
                <a:ea typeface="굴림" panose="020B0600000101010101" pitchFamily="34" charset="-127"/>
              </a:rPr>
              <a:t>~</a:t>
            </a:r>
            <a:r>
              <a:rPr lang="ko-KR" altLang="en-US" sz="2800">
                <a:solidFill>
                  <a:srgbClr val="FF33CC"/>
                </a:solidFill>
                <a:latin typeface="Times New Roman" panose="02020603050405020304" pitchFamily="18" charset="0"/>
                <a:ea typeface="굴림" panose="020B0600000101010101" pitchFamily="34" charset="-127"/>
              </a:rPr>
              <a:t>어</a:t>
            </a:r>
            <a:r>
              <a:rPr lang="en-US" altLang="ko-KR" sz="2800">
                <a:solidFill>
                  <a:srgbClr val="FF33CC"/>
                </a:solidFill>
                <a:latin typeface="Times New Roman" panose="02020603050405020304" pitchFamily="18" charset="0"/>
                <a:ea typeface="굴림" panose="020B0600000101010101" pitchFamily="34" charset="-127"/>
              </a:rPr>
              <a:t>/</a:t>
            </a:r>
            <a:r>
              <a:rPr lang="ko-KR" altLang="en-US" sz="2800">
                <a:solidFill>
                  <a:srgbClr val="FF33CC"/>
                </a:solidFill>
                <a:latin typeface="Times New Roman" panose="02020603050405020304" pitchFamily="18" charset="0"/>
                <a:ea typeface="굴림" panose="020B0600000101010101" pitchFamily="34" charset="-127"/>
              </a:rPr>
              <a:t>아서</a:t>
            </a:r>
            <a:r>
              <a:rPr lang="ko-KR" altLang="en-US" sz="2800">
                <a:solidFill>
                  <a:srgbClr val="0000FF"/>
                </a:solidFill>
                <a:latin typeface="Times New Roman" panose="02020603050405020304" pitchFamily="18" charset="0"/>
                <a:ea typeface="굴림" panose="020B0600000101010101" pitchFamily="34" charset="-127"/>
              </a:rPr>
              <a:t>         </a:t>
            </a:r>
            <a:r>
              <a:rPr lang="en-US" altLang="ko-KR" sz="2800">
                <a:latin typeface="Times New Roman" panose="02020603050405020304" pitchFamily="18" charset="0"/>
                <a:ea typeface="굴림" panose="020B0600000101010101" pitchFamily="34" charset="-127"/>
              </a:rPr>
              <a:t>vs.</a:t>
            </a:r>
            <a:r>
              <a:rPr lang="en-US" altLang="ko-KR" sz="2800">
                <a:solidFill>
                  <a:srgbClr val="0000FF"/>
                </a:solidFill>
                <a:latin typeface="Times New Roman" panose="02020603050405020304" pitchFamily="18" charset="0"/>
                <a:ea typeface="굴림" panose="020B0600000101010101" pitchFamily="34" charset="-127"/>
              </a:rPr>
              <a:t>                      ~</a:t>
            </a:r>
            <a:r>
              <a:rPr lang="ko-KR" altLang="en-US" sz="2800">
                <a:solidFill>
                  <a:srgbClr val="0000FF"/>
                </a:solidFill>
                <a:latin typeface="Times New Roman" panose="02020603050405020304" pitchFamily="18" charset="0"/>
                <a:ea typeface="굴림" panose="020B0600000101010101" pitchFamily="34" charset="-127"/>
              </a:rPr>
              <a:t>었</a:t>
            </a:r>
            <a:r>
              <a:rPr lang="en-US" altLang="ko-KR" sz="2800">
                <a:solidFill>
                  <a:srgbClr val="0000FF"/>
                </a:solidFill>
                <a:latin typeface="Times New Roman" panose="02020603050405020304" pitchFamily="18" charset="0"/>
                <a:ea typeface="굴림" panose="020B0600000101010101" pitchFamily="34" charset="-127"/>
              </a:rPr>
              <a:t>/</a:t>
            </a:r>
            <a:r>
              <a:rPr lang="ko-KR" altLang="en-US" sz="2800">
                <a:solidFill>
                  <a:srgbClr val="0000FF"/>
                </a:solidFill>
                <a:latin typeface="Times New Roman" panose="02020603050405020304" pitchFamily="18" charset="0"/>
                <a:ea typeface="굴림" panose="020B0600000101010101" pitchFamily="34" charset="-127"/>
              </a:rPr>
              <a:t>았더니</a:t>
            </a:r>
            <a:endParaRPr lang="en-US" altLang="ko-KR" sz="2800">
              <a:solidFill>
                <a:srgbClr val="0000FF"/>
              </a:solidFill>
              <a:latin typeface="Times New Roman" panose="02020603050405020304" pitchFamily="18" charset="0"/>
              <a:ea typeface="굴림" panose="020B0600000101010101" pitchFamily="34" charset="-127"/>
            </a:endParaRPr>
          </a:p>
        </p:txBody>
      </p:sp>
      <p:sp>
        <p:nvSpPr>
          <p:cNvPr id="9228" name="AutoShape 12">
            <a:extLst>
              <a:ext uri="{FF2B5EF4-FFF2-40B4-BE49-F238E27FC236}">
                <a16:creationId xmlns:a16="http://schemas.microsoft.com/office/drawing/2014/main" id="{3A18296F-EBE2-C849-9B17-F5DFE7DE4F8F}"/>
              </a:ext>
            </a:extLst>
          </p:cNvPr>
          <p:cNvSpPr>
            <a:spLocks noChangeArrowheads="1"/>
          </p:cNvSpPr>
          <p:nvPr/>
        </p:nvSpPr>
        <p:spPr bwMode="auto">
          <a:xfrm>
            <a:off x="3348038" y="4320321"/>
            <a:ext cx="321265" cy="195048"/>
          </a:xfrm>
          <a:prstGeom prst="rightArrow">
            <a:avLst>
              <a:gd name="adj1" fmla="val 50000"/>
              <a:gd name="adj2" fmla="val 49725"/>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dirty="0"/>
          </a:p>
        </p:txBody>
      </p:sp>
      <p:sp>
        <p:nvSpPr>
          <p:cNvPr id="9229" name="Text Box 13">
            <a:extLst>
              <a:ext uri="{FF2B5EF4-FFF2-40B4-BE49-F238E27FC236}">
                <a16:creationId xmlns:a16="http://schemas.microsoft.com/office/drawing/2014/main" id="{0C74AA22-2CB0-5B48-AF16-24CE23ED6B02}"/>
              </a:ext>
            </a:extLst>
          </p:cNvPr>
          <p:cNvSpPr txBox="1">
            <a:spLocks noChangeArrowheads="1"/>
          </p:cNvSpPr>
          <p:nvPr/>
        </p:nvSpPr>
        <p:spPr bwMode="auto">
          <a:xfrm>
            <a:off x="763586" y="4968285"/>
            <a:ext cx="4887914" cy="461665"/>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latinLnBrk="1" hangingPunct="1">
              <a:spcBef>
                <a:spcPct val="0"/>
              </a:spcBef>
              <a:buFontTx/>
              <a:buNone/>
            </a:pPr>
            <a:r>
              <a:rPr kumimoji="1" lang="ko-KR" altLang="en-US" sz="2400" dirty="0">
                <a:ea typeface="굴림" panose="020B0600000101010101" pitchFamily="34" charset="-127"/>
              </a:rPr>
              <a:t>날씨가 </a:t>
            </a:r>
            <a:r>
              <a:rPr kumimoji="1" lang="ko-KR" altLang="en-US" sz="2400" dirty="0">
                <a:solidFill>
                  <a:srgbClr val="FF33CC"/>
                </a:solidFill>
                <a:ea typeface="굴림" panose="020B0600000101010101" pitchFamily="34" charset="-127"/>
              </a:rPr>
              <a:t>추워서</a:t>
            </a:r>
            <a:r>
              <a:rPr kumimoji="1" lang="ko-KR" altLang="en-US" sz="2400" dirty="0">
                <a:ea typeface="굴림" panose="020B0600000101010101" pitchFamily="34" charset="-127"/>
              </a:rPr>
              <a:t> 감기에 걸렸어요</a:t>
            </a:r>
            <a:r>
              <a:rPr kumimoji="1" lang="en-US" altLang="ko-KR" sz="2400" dirty="0">
                <a:ea typeface="굴림" panose="020B0600000101010101" pitchFamily="34" charset="-127"/>
              </a:rPr>
              <a:t>.</a:t>
            </a:r>
          </a:p>
        </p:txBody>
      </p:sp>
      <p:pic>
        <p:nvPicPr>
          <p:cNvPr id="9230" name="Picture 14">
            <a:extLst>
              <a:ext uri="{FF2B5EF4-FFF2-40B4-BE49-F238E27FC236}">
                <a16:creationId xmlns:a16="http://schemas.microsoft.com/office/drawing/2014/main" id="{FAEA080B-21C1-7141-9FBB-F62D3C0C1C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6525" y="3854763"/>
            <a:ext cx="882650"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1" name="Picture 15" descr="hm00492_[1]">
            <a:extLst>
              <a:ext uri="{FF2B5EF4-FFF2-40B4-BE49-F238E27FC236}">
                <a16:creationId xmlns:a16="http://schemas.microsoft.com/office/drawing/2014/main" id="{88FD7489-A3B0-B341-8619-AB41FB6F69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3869" y="3842336"/>
            <a:ext cx="882650" cy="98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32" name="Text Box 16">
            <a:extLst>
              <a:ext uri="{FF2B5EF4-FFF2-40B4-BE49-F238E27FC236}">
                <a16:creationId xmlns:a16="http://schemas.microsoft.com/office/drawing/2014/main" id="{85CFB3A2-316C-9745-B628-AB186AF4537E}"/>
              </a:ext>
            </a:extLst>
          </p:cNvPr>
          <p:cNvSpPr txBox="1">
            <a:spLocks noChangeArrowheads="1"/>
          </p:cNvSpPr>
          <p:nvPr/>
        </p:nvSpPr>
        <p:spPr bwMode="auto">
          <a:xfrm>
            <a:off x="763586" y="5542127"/>
            <a:ext cx="5321302" cy="461665"/>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latinLnBrk="1" hangingPunct="1">
              <a:spcBef>
                <a:spcPct val="0"/>
              </a:spcBef>
              <a:buFontTx/>
              <a:buNone/>
            </a:pPr>
            <a:r>
              <a:rPr kumimoji="1" lang="ko-KR" altLang="en-US" sz="2400" dirty="0">
                <a:ea typeface="굴림" panose="020B0600000101010101" pitchFamily="34" charset="-127"/>
              </a:rPr>
              <a:t>날씨가 추웠더니 감기에 걸렸어요</a:t>
            </a:r>
            <a:r>
              <a:rPr kumimoji="1" lang="en-US" altLang="ko-KR" sz="2400" dirty="0">
                <a:ea typeface="굴림" panose="020B0600000101010101" pitchFamily="34" charset="-127"/>
              </a:rPr>
              <a:t>. </a:t>
            </a:r>
            <a:r>
              <a:rPr kumimoji="1" lang="en-US" altLang="ko-KR" sz="2400" dirty="0">
                <a:solidFill>
                  <a:srgbClr val="FF0000"/>
                </a:solidFill>
                <a:ea typeface="굴림" panose="020B0600000101010101" pitchFamily="34" charset="-127"/>
              </a:rPr>
              <a:t>(X)</a:t>
            </a:r>
          </a:p>
        </p:txBody>
      </p:sp>
      <p:sp>
        <p:nvSpPr>
          <p:cNvPr id="9233" name="Text Box 17">
            <a:extLst>
              <a:ext uri="{FF2B5EF4-FFF2-40B4-BE49-F238E27FC236}">
                <a16:creationId xmlns:a16="http://schemas.microsoft.com/office/drawing/2014/main" id="{9E8CA486-6813-2045-A4C6-AA6DD94B60E9}"/>
              </a:ext>
            </a:extLst>
          </p:cNvPr>
          <p:cNvSpPr txBox="1">
            <a:spLocks noChangeArrowheads="1"/>
          </p:cNvSpPr>
          <p:nvPr/>
        </p:nvSpPr>
        <p:spPr bwMode="auto">
          <a:xfrm>
            <a:off x="3786188" y="496888"/>
            <a:ext cx="17287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en-US" altLang="ko-KR" sz="2400">
                <a:solidFill>
                  <a:srgbClr val="FF0000"/>
                </a:solidFill>
                <a:ea typeface="굴림" panose="020B0600000101010101" pitchFamily="34" charset="-127"/>
              </a:rPr>
              <a:t>Subject (I)</a:t>
            </a:r>
            <a:endParaRPr lang="en-US" altLang="ko-KR" sz="2400">
              <a:solidFill>
                <a:srgbClr val="FF0000"/>
              </a:solidFill>
              <a:latin typeface="Times New Roman" panose="02020603050405020304" pitchFamily="18" charset="0"/>
              <a:ea typeface="굴림" panose="020B0600000101010101" pitchFamily="34" charset="-127"/>
            </a:endParaRPr>
          </a:p>
        </p:txBody>
      </p:sp>
      <p:sp>
        <p:nvSpPr>
          <p:cNvPr id="18" name="Google Shape;182;p29">
            <a:extLst>
              <a:ext uri="{FF2B5EF4-FFF2-40B4-BE49-F238E27FC236}">
                <a16:creationId xmlns:a16="http://schemas.microsoft.com/office/drawing/2014/main" id="{7BA546F3-41B3-B24B-BBC0-F0FE5DE7CF80}"/>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20" name="Picture 19">
            <a:extLst>
              <a:ext uri="{FF2B5EF4-FFF2-40B4-BE49-F238E27FC236}">
                <a16:creationId xmlns:a16="http://schemas.microsoft.com/office/drawing/2014/main" id="{4299B830-68A9-BD42-AE8A-A58E3DF793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23447" y="6095533"/>
            <a:ext cx="804416" cy="210502"/>
          </a:xfrm>
          <a:prstGeom prst="rect">
            <a:avLst/>
          </a:prstGeom>
        </p:spPr>
      </p:pic>
    </p:spTree>
    <p:extLst>
      <p:ext uri="{BB962C8B-B14F-4D97-AF65-F5344CB8AC3E}">
        <p14:creationId xmlns:p14="http://schemas.microsoft.com/office/powerpoint/2010/main" val="40173597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33"/>
                                        </p:tgtEl>
                                        <p:attrNameLst>
                                          <p:attrName>style.visibility</p:attrName>
                                        </p:attrNameLst>
                                      </p:cBhvr>
                                      <p:to>
                                        <p:strVal val="visible"/>
                                      </p:to>
                                    </p:set>
                                    <p:animEffect transition="in" filter="blinds(horizontal)">
                                      <p:cBhvr>
                                        <p:cTn id="7" dur="500"/>
                                        <p:tgtEl>
                                          <p:spTgt spid="92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9219"/>
                                        </p:tgtEl>
                                        <p:attrNameLst>
                                          <p:attrName>style.visibility</p:attrName>
                                        </p:attrNameLst>
                                      </p:cBhvr>
                                      <p:to>
                                        <p:strVal val="visible"/>
                                      </p:to>
                                    </p:set>
                                    <p:animEffect transition="in" filter="blinds(horizontal)">
                                      <p:cBhvr>
                                        <p:cTn id="12" dur="500"/>
                                        <p:tgtEl>
                                          <p:spTgt spid="92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922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922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22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nodeType="clickEffect">
                                  <p:stCondLst>
                                    <p:cond delay="0"/>
                                  </p:stCondLst>
                                  <p:childTnLst>
                                    <p:set>
                                      <p:cBhvr>
                                        <p:cTn id="28" dur="1" fill="hold">
                                          <p:stCondLst>
                                            <p:cond delay="0"/>
                                          </p:stCondLst>
                                        </p:cTn>
                                        <p:tgtEl>
                                          <p:spTgt spid="9223"/>
                                        </p:tgtEl>
                                        <p:attrNameLst>
                                          <p:attrName>style.visibility</p:attrName>
                                        </p:attrNameLst>
                                      </p:cBhvr>
                                      <p:to>
                                        <p:strVal val="visible"/>
                                      </p:to>
                                    </p:set>
                                    <p:animEffect transition="in" filter="blinds(horizontal)">
                                      <p:cBhvr>
                                        <p:cTn id="29" dur="500"/>
                                        <p:tgtEl>
                                          <p:spTgt spid="922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9224"/>
                                        </p:tgtEl>
                                        <p:attrNameLst>
                                          <p:attrName>style.visibility</p:attrName>
                                        </p:attrNameLst>
                                      </p:cBhvr>
                                      <p:to>
                                        <p:strVal val="visible"/>
                                      </p:to>
                                    </p:set>
                                    <p:animEffect transition="in" filter="blinds(horizontal)">
                                      <p:cBhvr>
                                        <p:cTn id="34" dur="500"/>
                                        <p:tgtEl>
                                          <p:spTgt spid="9224"/>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9218"/>
                                        </p:tgtEl>
                                        <p:attrNameLst>
                                          <p:attrName>style.visibility</p:attrName>
                                        </p:attrNameLst>
                                      </p:cBhvr>
                                      <p:to>
                                        <p:strVal val="visible"/>
                                      </p:to>
                                    </p:set>
                                    <p:animEffect transition="in" filter="blinds(horizontal)">
                                      <p:cBhvr>
                                        <p:cTn id="39" dur="500"/>
                                        <p:tgtEl>
                                          <p:spTgt spid="921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9225"/>
                                        </p:tgtEl>
                                        <p:attrNameLst>
                                          <p:attrName>style.visibility</p:attrName>
                                        </p:attrNameLst>
                                      </p:cBhvr>
                                      <p:to>
                                        <p:strVal val="visible"/>
                                      </p:to>
                                    </p:set>
                                    <p:animEffect transition="in" filter="blinds(horizontal)">
                                      <p:cBhvr>
                                        <p:cTn id="44" dur="500"/>
                                        <p:tgtEl>
                                          <p:spTgt spid="9225"/>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nodeType="clickEffect">
                                  <p:stCondLst>
                                    <p:cond delay="0"/>
                                  </p:stCondLst>
                                  <p:childTnLst>
                                    <p:set>
                                      <p:cBhvr>
                                        <p:cTn id="48" dur="1" fill="hold">
                                          <p:stCondLst>
                                            <p:cond delay="0"/>
                                          </p:stCondLst>
                                        </p:cTn>
                                        <p:tgtEl>
                                          <p:spTgt spid="9230"/>
                                        </p:tgtEl>
                                        <p:attrNameLst>
                                          <p:attrName>style.visibility</p:attrName>
                                        </p:attrNameLst>
                                      </p:cBhvr>
                                      <p:to>
                                        <p:strVal val="visible"/>
                                      </p:to>
                                    </p:set>
                                    <p:animEffect transition="in" filter="blinds(horizontal)">
                                      <p:cBhvr>
                                        <p:cTn id="49" dur="500"/>
                                        <p:tgtEl>
                                          <p:spTgt spid="9230"/>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9228"/>
                                        </p:tgtEl>
                                        <p:attrNameLst>
                                          <p:attrName>style.visibility</p:attrName>
                                        </p:attrNameLst>
                                      </p:cBhvr>
                                      <p:to>
                                        <p:strVal val="visible"/>
                                      </p:to>
                                    </p:set>
                                  </p:childTnLst>
                                </p:cTn>
                              </p:par>
                            </p:childTnLst>
                          </p:cTn>
                        </p:par>
                      </p:childTnLst>
                    </p:cTn>
                  </p:par>
                  <p:par>
                    <p:cTn id="54" fill="hold" nodeType="clickPar">
                      <p:stCondLst>
                        <p:cond delay="indefinite"/>
                      </p:stCondLst>
                      <p:childTnLst>
                        <p:par>
                          <p:cTn id="55" fill="hold" nodeType="withGroup">
                            <p:stCondLst>
                              <p:cond delay="0"/>
                            </p:stCondLst>
                            <p:childTnLst>
                              <p:par>
                                <p:cTn id="56" presetID="3" presetClass="entr" presetSubtype="10" fill="hold" nodeType="clickEffect">
                                  <p:stCondLst>
                                    <p:cond delay="0"/>
                                  </p:stCondLst>
                                  <p:childTnLst>
                                    <p:set>
                                      <p:cBhvr>
                                        <p:cTn id="57" dur="1" fill="hold">
                                          <p:stCondLst>
                                            <p:cond delay="0"/>
                                          </p:stCondLst>
                                        </p:cTn>
                                        <p:tgtEl>
                                          <p:spTgt spid="9231"/>
                                        </p:tgtEl>
                                        <p:attrNameLst>
                                          <p:attrName>style.visibility</p:attrName>
                                        </p:attrNameLst>
                                      </p:cBhvr>
                                      <p:to>
                                        <p:strVal val="visible"/>
                                      </p:to>
                                    </p:set>
                                    <p:animEffect transition="in" filter="blinds(horizontal)">
                                      <p:cBhvr>
                                        <p:cTn id="58" dur="500"/>
                                        <p:tgtEl>
                                          <p:spTgt spid="9231"/>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9229"/>
                                        </p:tgtEl>
                                        <p:attrNameLst>
                                          <p:attrName>style.visibility</p:attrName>
                                        </p:attrNameLst>
                                      </p:cBhvr>
                                      <p:to>
                                        <p:strVal val="visible"/>
                                      </p:to>
                                    </p:set>
                                    <p:animEffect transition="in" filter="blinds(horizontal)">
                                      <p:cBhvr>
                                        <p:cTn id="63" dur="500"/>
                                        <p:tgtEl>
                                          <p:spTgt spid="9229"/>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9232"/>
                                        </p:tgtEl>
                                        <p:attrNameLst>
                                          <p:attrName>style.visibility</p:attrName>
                                        </p:attrNameLst>
                                      </p:cBhvr>
                                      <p:to>
                                        <p:strVal val="visible"/>
                                      </p:to>
                                    </p:set>
                                    <p:animEffect transition="in" filter="blinds(horizontal)">
                                      <p:cBhvr>
                                        <p:cTn id="68" dur="500"/>
                                        <p:tgtEl>
                                          <p:spTgt spid="9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animBg="1"/>
      <p:bldP spid="9222" grpId="0" animBg="1"/>
      <p:bldP spid="9224" grpId="0"/>
      <p:bldP spid="9225" grpId="0" animBg="1"/>
      <p:bldP spid="9228" grpId="0" animBg="1"/>
      <p:bldP spid="9229" grpId="0" animBg="1"/>
      <p:bldP spid="9232" grpId="0" animBg="1"/>
      <p:bldP spid="923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2">
            <a:extLst>
              <a:ext uri="{FF2B5EF4-FFF2-40B4-BE49-F238E27FC236}">
                <a16:creationId xmlns:a16="http://schemas.microsoft.com/office/drawing/2014/main" id="{351BA766-DD69-344D-845E-45D24051A520}"/>
              </a:ext>
            </a:extLst>
          </p:cNvPr>
          <p:cNvSpPr txBox="1">
            <a:spLocks noChangeArrowheads="1"/>
          </p:cNvSpPr>
          <p:nvPr/>
        </p:nvSpPr>
        <p:spPr bwMode="auto">
          <a:xfrm>
            <a:off x="395288" y="1116744"/>
            <a:ext cx="84978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ko-KR" altLang="en-US" sz="2800" dirty="0">
                <a:ea typeface="굴림" panose="020B0600000101010101" pitchFamily="34" charset="-127"/>
              </a:rPr>
              <a:t>어제</a:t>
            </a:r>
            <a:r>
              <a:rPr lang="ko-KR" altLang="en-US" sz="2000" dirty="0">
                <a:ea typeface="굴림" panose="020B0600000101010101" pitchFamily="34" charset="-127"/>
              </a:rPr>
              <a:t>                          </a:t>
            </a:r>
            <a:r>
              <a:rPr lang="ko-KR" altLang="en-US" sz="2800" dirty="0">
                <a:ea typeface="굴림" panose="020B0600000101010101" pitchFamily="34" charset="-127"/>
              </a:rPr>
              <a:t>샤워를 안 했더니</a:t>
            </a:r>
            <a:r>
              <a:rPr lang="en-US" altLang="ko-KR" sz="2800" dirty="0">
                <a:ea typeface="굴림" panose="020B0600000101010101" pitchFamily="34" charset="-127"/>
              </a:rPr>
              <a:t> _______________</a:t>
            </a:r>
            <a:r>
              <a:rPr lang="en-US" altLang="ko-KR" sz="2400" dirty="0">
                <a:ea typeface="굴림" panose="020B0600000101010101" pitchFamily="34" charset="-127"/>
              </a:rPr>
              <a:t>                                                   </a:t>
            </a:r>
          </a:p>
        </p:txBody>
      </p:sp>
      <p:pic>
        <p:nvPicPr>
          <p:cNvPr id="98307" name="Picture 5" descr="MCj02158500000[1]">
            <a:extLst>
              <a:ext uri="{FF2B5EF4-FFF2-40B4-BE49-F238E27FC236}">
                <a16:creationId xmlns:a16="http://schemas.microsoft.com/office/drawing/2014/main" id="{9C1D4EA5-5F8F-FD48-AF4B-0352AD7CFE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146" y="335825"/>
            <a:ext cx="1906587"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8" name="Line 6">
            <a:extLst>
              <a:ext uri="{FF2B5EF4-FFF2-40B4-BE49-F238E27FC236}">
                <a16:creationId xmlns:a16="http://schemas.microsoft.com/office/drawing/2014/main" id="{19C7761F-DF6B-8946-90E2-C424D87D66ED}"/>
              </a:ext>
            </a:extLst>
          </p:cNvPr>
          <p:cNvSpPr>
            <a:spLocks noChangeShapeType="1"/>
          </p:cNvSpPr>
          <p:nvPr/>
        </p:nvSpPr>
        <p:spPr bwMode="auto">
          <a:xfrm flipH="1">
            <a:off x="1187450" y="476250"/>
            <a:ext cx="1800225" cy="180022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8309" name="Line 7">
            <a:extLst>
              <a:ext uri="{FF2B5EF4-FFF2-40B4-BE49-F238E27FC236}">
                <a16:creationId xmlns:a16="http://schemas.microsoft.com/office/drawing/2014/main" id="{A4A802FC-952E-FE4D-AF5D-48E0697459DE}"/>
              </a:ext>
            </a:extLst>
          </p:cNvPr>
          <p:cNvSpPr>
            <a:spLocks noChangeShapeType="1"/>
          </p:cNvSpPr>
          <p:nvPr/>
        </p:nvSpPr>
        <p:spPr bwMode="auto">
          <a:xfrm>
            <a:off x="1258888" y="404813"/>
            <a:ext cx="1873250" cy="18716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98310" name="Picture 8" descr="MCj04158140000[1]">
            <a:extLst>
              <a:ext uri="{FF2B5EF4-FFF2-40B4-BE49-F238E27FC236}">
                <a16:creationId xmlns:a16="http://schemas.microsoft.com/office/drawing/2014/main" id="{333E909E-9351-814B-B6EB-E2389EF677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5350" y="2804871"/>
            <a:ext cx="1758950"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11" name="Text Box 9">
            <a:extLst>
              <a:ext uri="{FF2B5EF4-FFF2-40B4-BE49-F238E27FC236}">
                <a16:creationId xmlns:a16="http://schemas.microsoft.com/office/drawing/2014/main" id="{E7BFFBFE-DFDB-684C-9B49-30E7D2D279DD}"/>
              </a:ext>
            </a:extLst>
          </p:cNvPr>
          <p:cNvSpPr txBox="1">
            <a:spLocks noChangeArrowheads="1"/>
          </p:cNvSpPr>
          <p:nvPr/>
        </p:nvSpPr>
        <p:spPr bwMode="auto">
          <a:xfrm>
            <a:off x="395288" y="3034196"/>
            <a:ext cx="16065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ko-KR" altLang="en-US" sz="2800" dirty="0">
                <a:ea typeface="굴림" panose="020B0600000101010101" pitchFamily="34" charset="-127"/>
              </a:rPr>
              <a:t>오랜만에</a:t>
            </a:r>
          </a:p>
        </p:txBody>
      </p:sp>
      <p:sp>
        <p:nvSpPr>
          <p:cNvPr id="98312" name="Text Box 10">
            <a:extLst>
              <a:ext uri="{FF2B5EF4-FFF2-40B4-BE49-F238E27FC236}">
                <a16:creationId xmlns:a16="http://schemas.microsoft.com/office/drawing/2014/main" id="{67854516-C237-CD48-A430-1C90C9E34C86}"/>
              </a:ext>
            </a:extLst>
          </p:cNvPr>
          <p:cNvSpPr txBox="1">
            <a:spLocks noChangeArrowheads="1"/>
          </p:cNvSpPr>
          <p:nvPr/>
        </p:nvSpPr>
        <p:spPr bwMode="auto">
          <a:xfrm>
            <a:off x="4087812" y="3023642"/>
            <a:ext cx="43418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ko-KR" altLang="en-US" sz="2800" dirty="0">
                <a:ea typeface="굴림" panose="020B0600000101010101" pitchFamily="34" charset="-127"/>
              </a:rPr>
              <a:t>운동을 했더니</a:t>
            </a:r>
            <a:r>
              <a:rPr lang="en-US" altLang="ko-KR" sz="2800" dirty="0">
                <a:ea typeface="굴림" panose="020B0600000101010101" pitchFamily="34" charset="-127"/>
              </a:rPr>
              <a:t> _________</a:t>
            </a:r>
          </a:p>
        </p:txBody>
      </p:sp>
      <p:sp>
        <p:nvSpPr>
          <p:cNvPr id="98313" name="Picture 11" descr="MCj02371020000[1]">
            <a:extLst>
              <a:ext uri="{FF2B5EF4-FFF2-40B4-BE49-F238E27FC236}">
                <a16:creationId xmlns:a16="http://schemas.microsoft.com/office/drawing/2014/main" id="{3529FD4A-B4D2-3847-8EC5-AE9EBDC3D307}"/>
              </a:ext>
            </a:extLst>
          </p:cNvPr>
          <p:cNvSpPr>
            <a:spLocks noChangeAspect="1" noChangeArrowheads="1"/>
          </p:cNvSpPr>
          <p:nvPr/>
        </p:nvSpPr>
        <p:spPr bwMode="auto">
          <a:xfrm>
            <a:off x="395288" y="3716338"/>
            <a:ext cx="1720850"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sp>
        <p:nvSpPr>
          <p:cNvPr id="98314" name="Text Box 12">
            <a:extLst>
              <a:ext uri="{FF2B5EF4-FFF2-40B4-BE49-F238E27FC236}">
                <a16:creationId xmlns:a16="http://schemas.microsoft.com/office/drawing/2014/main" id="{02298784-70E5-4F41-8AF4-0FEBF0E000BD}"/>
              </a:ext>
            </a:extLst>
          </p:cNvPr>
          <p:cNvSpPr txBox="1">
            <a:spLocks noChangeArrowheads="1"/>
          </p:cNvSpPr>
          <p:nvPr/>
        </p:nvSpPr>
        <p:spPr bwMode="auto">
          <a:xfrm>
            <a:off x="2263776" y="4656213"/>
            <a:ext cx="60023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ko-KR" altLang="en-US" sz="2800" dirty="0">
                <a:ea typeface="굴림" panose="020B0600000101010101" pitchFamily="34" charset="-127"/>
              </a:rPr>
              <a:t>수업에 늦게 갔더니</a:t>
            </a:r>
            <a:r>
              <a:rPr lang="en-US" altLang="ko-KR" sz="2800" dirty="0">
                <a:ea typeface="굴림" panose="020B0600000101010101" pitchFamily="34" charset="-127"/>
              </a:rPr>
              <a:t> _____________</a:t>
            </a:r>
          </a:p>
        </p:txBody>
      </p:sp>
      <p:sp>
        <p:nvSpPr>
          <p:cNvPr id="11" name="Text Box 5">
            <a:extLst>
              <a:ext uri="{FF2B5EF4-FFF2-40B4-BE49-F238E27FC236}">
                <a16:creationId xmlns:a16="http://schemas.microsoft.com/office/drawing/2014/main" id="{78A7A94E-604E-BE4F-86BC-3B3ACED6977A}"/>
              </a:ext>
            </a:extLst>
          </p:cNvPr>
          <p:cNvSpPr txBox="1">
            <a:spLocks noChangeArrowheads="1"/>
          </p:cNvSpPr>
          <p:nvPr/>
        </p:nvSpPr>
        <p:spPr bwMode="auto">
          <a:xfrm>
            <a:off x="5761037" y="995091"/>
            <a:ext cx="29876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ko-KR" altLang="en-US" sz="2800" dirty="0">
                <a:solidFill>
                  <a:srgbClr val="0000FF"/>
                </a:solidFill>
                <a:ea typeface="굴림" panose="020B0600000101010101" pitchFamily="34" charset="-127"/>
              </a:rPr>
              <a:t>기분이 안 좋아요</a:t>
            </a:r>
            <a:r>
              <a:rPr lang="en-US" altLang="ko-KR" sz="2800" dirty="0">
                <a:solidFill>
                  <a:srgbClr val="0000FF"/>
                </a:solidFill>
                <a:ea typeface="굴림" panose="020B0600000101010101" pitchFamily="34" charset="-127"/>
              </a:rPr>
              <a:t>.</a:t>
            </a:r>
            <a:endParaRPr lang="ko-KR" altLang="en-US" sz="2800" dirty="0">
              <a:solidFill>
                <a:srgbClr val="0000FF"/>
              </a:solidFill>
              <a:ea typeface="굴림" panose="020B0600000101010101" pitchFamily="34" charset="-127"/>
            </a:endParaRPr>
          </a:p>
        </p:txBody>
      </p:sp>
      <p:sp>
        <p:nvSpPr>
          <p:cNvPr id="12" name="Text Box 5">
            <a:extLst>
              <a:ext uri="{FF2B5EF4-FFF2-40B4-BE49-F238E27FC236}">
                <a16:creationId xmlns:a16="http://schemas.microsoft.com/office/drawing/2014/main" id="{A55AFBC4-02B7-8548-83AB-8E6AF7060E94}"/>
              </a:ext>
            </a:extLst>
          </p:cNvPr>
          <p:cNvSpPr txBox="1">
            <a:spLocks noChangeArrowheads="1"/>
          </p:cNvSpPr>
          <p:nvPr/>
        </p:nvSpPr>
        <p:spPr bwMode="auto">
          <a:xfrm>
            <a:off x="6522960" y="2901989"/>
            <a:ext cx="1730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ko-KR" altLang="en-US" sz="2800" dirty="0">
                <a:solidFill>
                  <a:srgbClr val="0000FF"/>
                </a:solidFill>
                <a:ea typeface="굴림" panose="020B0600000101010101" pitchFamily="34" charset="-127"/>
              </a:rPr>
              <a:t>피곤해요</a:t>
            </a:r>
            <a:r>
              <a:rPr lang="en-US" altLang="ko-KR" sz="2800" dirty="0">
                <a:solidFill>
                  <a:srgbClr val="0000FF"/>
                </a:solidFill>
                <a:ea typeface="굴림" panose="020B0600000101010101" pitchFamily="34" charset="-127"/>
              </a:rPr>
              <a:t>.</a:t>
            </a:r>
            <a:endParaRPr lang="ko-KR" altLang="en-US" sz="2800" dirty="0">
              <a:solidFill>
                <a:srgbClr val="0000FF"/>
              </a:solidFill>
              <a:ea typeface="굴림" panose="020B0600000101010101" pitchFamily="34" charset="-127"/>
            </a:endParaRPr>
          </a:p>
        </p:txBody>
      </p:sp>
      <p:sp>
        <p:nvSpPr>
          <p:cNvPr id="13" name="Text Box 5">
            <a:extLst>
              <a:ext uri="{FF2B5EF4-FFF2-40B4-BE49-F238E27FC236}">
                <a16:creationId xmlns:a16="http://schemas.microsoft.com/office/drawing/2014/main" id="{0467FFD1-98D9-4844-9369-EB7CB07290A3}"/>
              </a:ext>
            </a:extLst>
          </p:cNvPr>
          <p:cNvSpPr txBox="1">
            <a:spLocks noChangeArrowheads="1"/>
          </p:cNvSpPr>
          <p:nvPr/>
        </p:nvSpPr>
        <p:spPr bwMode="auto">
          <a:xfrm>
            <a:off x="5462588" y="4555643"/>
            <a:ext cx="29511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ko-KR" altLang="en-US" sz="2800" dirty="0">
                <a:solidFill>
                  <a:srgbClr val="0000FF"/>
                </a:solidFill>
                <a:ea typeface="굴림" panose="020B0600000101010101" pitchFamily="34" charset="-127"/>
              </a:rPr>
              <a:t>잘 </a:t>
            </a:r>
            <a:r>
              <a:rPr lang="ko-KR" altLang="en-US" sz="2800" dirty="0" err="1">
                <a:solidFill>
                  <a:srgbClr val="0000FF"/>
                </a:solidFill>
                <a:ea typeface="굴림" panose="020B0600000101010101" pitchFamily="34" charset="-127"/>
              </a:rPr>
              <a:t>모르겠어요</a:t>
            </a:r>
            <a:r>
              <a:rPr lang="en-US" altLang="ko-KR" sz="2800" dirty="0">
                <a:solidFill>
                  <a:srgbClr val="0000FF"/>
                </a:solidFill>
                <a:ea typeface="굴림" panose="020B0600000101010101" pitchFamily="34" charset="-127"/>
              </a:rPr>
              <a:t>.</a:t>
            </a:r>
            <a:endParaRPr lang="ko-KR" altLang="en-US" sz="2800" dirty="0">
              <a:solidFill>
                <a:srgbClr val="0000FF"/>
              </a:solidFill>
              <a:ea typeface="굴림" panose="020B0600000101010101" pitchFamily="34" charset="-127"/>
            </a:endParaRPr>
          </a:p>
        </p:txBody>
      </p:sp>
      <p:pic>
        <p:nvPicPr>
          <p:cNvPr id="98318" name="Picture 17" descr="Teacher using a blackboard in the classroom">
            <a:extLst>
              <a:ext uri="{FF2B5EF4-FFF2-40B4-BE49-F238E27FC236}">
                <a16:creationId xmlns:a16="http://schemas.microsoft.com/office/drawing/2014/main" id="{20EE422F-D44F-9E44-BE18-CA32268D85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4134" y="4189413"/>
            <a:ext cx="16129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182;p29">
            <a:extLst>
              <a:ext uri="{FF2B5EF4-FFF2-40B4-BE49-F238E27FC236}">
                <a16:creationId xmlns:a16="http://schemas.microsoft.com/office/drawing/2014/main" id="{05CC3529-6D3B-5148-B4D7-273D936D7DE4}"/>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17" name="Picture 16">
            <a:extLst>
              <a:ext uri="{FF2B5EF4-FFF2-40B4-BE49-F238E27FC236}">
                <a16:creationId xmlns:a16="http://schemas.microsoft.com/office/drawing/2014/main" id="{D6E9CF67-1DB9-BE40-9842-7988376D02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39584" y="6118378"/>
            <a:ext cx="804416" cy="210502"/>
          </a:xfrm>
          <a:prstGeom prst="rect">
            <a:avLst/>
          </a:prstGeom>
        </p:spPr>
      </p:pic>
    </p:spTree>
    <p:extLst>
      <p:ext uri="{BB962C8B-B14F-4D97-AF65-F5344CB8AC3E}">
        <p14:creationId xmlns:p14="http://schemas.microsoft.com/office/powerpoint/2010/main" val="231862878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utoUpdateAnimBg="0"/>
      <p:bldP spid="12" grpId="0" autoUpdateAnimBg="0"/>
      <p:bldP spid="13"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F8FD1-BBD3-0B46-A533-04EFE6BAEEB4}"/>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r>
              <a:rPr lang="ko-KR" altLang="en-US" dirty="0"/>
              <a:t>이야기해 봅시다</a:t>
            </a:r>
            <a:r>
              <a:rPr lang="en-US" altLang="ko-KR" dirty="0"/>
              <a:t>   </a:t>
            </a:r>
            <a:r>
              <a:rPr lang="en-US" altLang="ko-KR" sz="3200" dirty="0"/>
              <a:t>P. 137</a:t>
            </a:r>
            <a:endParaRPr lang="en-US" sz="3200" dirty="0"/>
          </a:p>
        </p:txBody>
      </p:sp>
      <p:pic>
        <p:nvPicPr>
          <p:cNvPr id="5" name="Content Placeholder 4" descr="A screenshot of a social media post&#10;&#10;Description automatically generated">
            <a:extLst>
              <a:ext uri="{FF2B5EF4-FFF2-40B4-BE49-F238E27FC236}">
                <a16:creationId xmlns:a16="http://schemas.microsoft.com/office/drawing/2014/main" id="{A388FBDA-0CA9-D840-92FC-9DB41EA6C73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600200"/>
            <a:ext cx="8640960" cy="4565104"/>
          </a:xfrm>
        </p:spPr>
      </p:pic>
      <p:sp>
        <p:nvSpPr>
          <p:cNvPr id="6" name="Google Shape;182;p29">
            <a:extLst>
              <a:ext uri="{FF2B5EF4-FFF2-40B4-BE49-F238E27FC236}">
                <a16:creationId xmlns:a16="http://schemas.microsoft.com/office/drawing/2014/main" id="{49A3D49C-2475-494C-B568-E7606FBB968C}"/>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39076458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screenshot of a social media post&#10;&#10;Description automatically generated">
            <a:extLst>
              <a:ext uri="{FF2B5EF4-FFF2-40B4-BE49-F238E27FC236}">
                <a16:creationId xmlns:a16="http://schemas.microsoft.com/office/drawing/2014/main" id="{CB17C694-1F6A-3A42-B839-F90782E867D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60648"/>
            <a:ext cx="7914799" cy="4358217"/>
          </a:xfrm>
        </p:spPr>
      </p:pic>
      <p:sp>
        <p:nvSpPr>
          <p:cNvPr id="6" name="TextBox 5">
            <a:extLst>
              <a:ext uri="{FF2B5EF4-FFF2-40B4-BE49-F238E27FC236}">
                <a16:creationId xmlns:a16="http://schemas.microsoft.com/office/drawing/2014/main" id="{9AA11CA7-102A-1E46-93F5-D50F52C05101}"/>
              </a:ext>
            </a:extLst>
          </p:cNvPr>
          <p:cNvSpPr txBox="1"/>
          <p:nvPr/>
        </p:nvSpPr>
        <p:spPr>
          <a:xfrm>
            <a:off x="498375" y="4627588"/>
            <a:ext cx="8147249" cy="1631216"/>
          </a:xfrm>
          <a:prstGeom prst="rect">
            <a:avLst/>
          </a:prstGeom>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ko-KR" altLang="en-US" sz="2000" dirty="0"/>
              <a:t>정답</a:t>
            </a:r>
            <a:r>
              <a:rPr lang="en-US" altLang="ko-KR" sz="2000" dirty="0"/>
              <a:t>:</a:t>
            </a:r>
          </a:p>
          <a:p>
            <a:pPr marL="342900" indent="-342900">
              <a:buAutoNum type="arabicPeriod"/>
            </a:pPr>
            <a:r>
              <a:rPr lang="ko-KR" altLang="en-US" sz="2000" dirty="0"/>
              <a:t>국수를 네 그릇이나 </a:t>
            </a:r>
            <a:r>
              <a:rPr lang="ko-KR" altLang="en-US" sz="2000" b="1" u="sng" dirty="0">
                <a:solidFill>
                  <a:srgbClr val="0070C0"/>
                </a:solidFill>
              </a:rPr>
              <a:t>먹었더니</a:t>
            </a:r>
            <a:r>
              <a:rPr lang="ko-KR" altLang="en-US" sz="2000" dirty="0"/>
              <a:t> 배가 아파요</a:t>
            </a:r>
            <a:r>
              <a:rPr lang="en-US" altLang="ko-KR" sz="2000" dirty="0"/>
              <a:t>.</a:t>
            </a:r>
          </a:p>
          <a:p>
            <a:pPr marL="342900" indent="-342900">
              <a:buAutoNum type="arabicPeriod"/>
            </a:pPr>
            <a:r>
              <a:rPr lang="ko-KR" altLang="en-US" sz="2000" dirty="0"/>
              <a:t>한국 드라마를 많이 </a:t>
            </a:r>
            <a:r>
              <a:rPr lang="ko-KR" altLang="en-US" sz="2000" b="1" u="sng" dirty="0">
                <a:solidFill>
                  <a:srgbClr val="0070C0"/>
                </a:solidFill>
              </a:rPr>
              <a:t>봤더니</a:t>
            </a:r>
            <a:r>
              <a:rPr lang="ko-KR" altLang="en-US" sz="2000" dirty="0"/>
              <a:t> 한국말이 늘었어요</a:t>
            </a:r>
            <a:r>
              <a:rPr lang="en-US" altLang="ko-KR" sz="2000" dirty="0"/>
              <a:t>.</a:t>
            </a:r>
          </a:p>
          <a:p>
            <a:pPr marL="342900" indent="-342900">
              <a:buAutoNum type="arabicPeriod"/>
            </a:pPr>
            <a:r>
              <a:rPr lang="ko-KR" altLang="en-US" sz="2000" dirty="0"/>
              <a:t>비를 </a:t>
            </a:r>
            <a:r>
              <a:rPr lang="ko-KR" altLang="en-US" sz="2000" b="1" u="sng" dirty="0">
                <a:solidFill>
                  <a:srgbClr val="0070C0"/>
                </a:solidFill>
              </a:rPr>
              <a:t>맞았더니</a:t>
            </a:r>
            <a:r>
              <a:rPr lang="ko-KR" altLang="en-US" sz="2000" dirty="0"/>
              <a:t> 감기에 걸렸어요</a:t>
            </a:r>
            <a:r>
              <a:rPr lang="en-US" altLang="ko-KR" sz="2000" dirty="0"/>
              <a:t>.</a:t>
            </a:r>
          </a:p>
          <a:p>
            <a:pPr marL="342900" indent="-342900">
              <a:buAutoNum type="arabicPeriod"/>
            </a:pPr>
            <a:r>
              <a:rPr lang="ko-KR" altLang="en-US" sz="2000" dirty="0"/>
              <a:t>큰 소리로 응원을 </a:t>
            </a:r>
            <a:r>
              <a:rPr lang="ko-KR" altLang="en-US" sz="2000" b="1" u="sng" dirty="0">
                <a:solidFill>
                  <a:srgbClr val="0070C0"/>
                </a:solidFill>
              </a:rPr>
              <a:t>했더니</a:t>
            </a:r>
            <a:r>
              <a:rPr lang="ko-KR" altLang="en-US" sz="2000" dirty="0"/>
              <a:t> 목이 쉬었어요</a:t>
            </a:r>
            <a:r>
              <a:rPr lang="en-US" altLang="ko-KR" sz="2000" dirty="0"/>
              <a:t>.</a:t>
            </a:r>
            <a:endParaRPr lang="en-US" sz="2000" dirty="0"/>
          </a:p>
        </p:txBody>
      </p:sp>
      <p:sp>
        <p:nvSpPr>
          <p:cNvPr id="7" name="Google Shape;182;p29">
            <a:extLst>
              <a:ext uri="{FF2B5EF4-FFF2-40B4-BE49-F238E27FC236}">
                <a16:creationId xmlns:a16="http://schemas.microsoft.com/office/drawing/2014/main" id="{919BED7B-7810-8642-98B3-632DC5D9E4AA}"/>
              </a:ext>
            </a:extLst>
          </p:cNvPr>
          <p:cNvSpPr txBox="1"/>
          <p:nvPr/>
        </p:nvSpPr>
        <p:spPr>
          <a:xfrm>
            <a:off x="0" y="6394097"/>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9" name="Content Placeholder 4" descr="A screenshot of a social media post&#10;&#10;Description automatically generated">
            <a:extLst>
              <a:ext uri="{FF2B5EF4-FFF2-40B4-BE49-F238E27FC236}">
                <a16:creationId xmlns:a16="http://schemas.microsoft.com/office/drawing/2014/main" id="{91D1ECF0-54EC-7443-89CE-330A9C2254E2}"/>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251520" y="298916"/>
            <a:ext cx="8640960" cy="4138196"/>
          </a:xfrm>
        </p:spPr>
      </p:pic>
    </p:spTree>
    <p:extLst>
      <p:ext uri="{BB962C8B-B14F-4D97-AF65-F5344CB8AC3E}">
        <p14:creationId xmlns:p14="http://schemas.microsoft.com/office/powerpoint/2010/main" val="3963447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9E6C7-966B-CA46-8A6B-80C4437758B9}"/>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r>
              <a:rPr lang="ko-KR" altLang="en-US" dirty="0"/>
              <a:t>이야기해 봅시다</a:t>
            </a:r>
            <a:endParaRPr lang="en-US" dirty="0"/>
          </a:p>
        </p:txBody>
      </p:sp>
      <p:pic>
        <p:nvPicPr>
          <p:cNvPr id="8" name="Content Placeholder 7" descr="A screenshot of a cell phone&#10;&#10;Description automatically generated">
            <a:extLst>
              <a:ext uri="{FF2B5EF4-FFF2-40B4-BE49-F238E27FC236}">
                <a16:creationId xmlns:a16="http://schemas.microsoft.com/office/drawing/2014/main" id="{7290CF11-03DC-044D-8422-AABB45213B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611891"/>
            <a:ext cx="8229600" cy="2088231"/>
          </a:xfrm>
        </p:spPr>
      </p:pic>
      <p:sp>
        <p:nvSpPr>
          <p:cNvPr id="9" name="TextBox 8">
            <a:extLst>
              <a:ext uri="{FF2B5EF4-FFF2-40B4-BE49-F238E27FC236}">
                <a16:creationId xmlns:a16="http://schemas.microsoft.com/office/drawing/2014/main" id="{25413132-84BB-D048-A11E-D7D417D1B5D9}"/>
              </a:ext>
            </a:extLst>
          </p:cNvPr>
          <p:cNvSpPr txBox="1"/>
          <p:nvPr/>
        </p:nvSpPr>
        <p:spPr>
          <a:xfrm>
            <a:off x="457200" y="3894375"/>
            <a:ext cx="8229600" cy="2308324"/>
          </a:xfrm>
          <a:prstGeom prst="rect">
            <a:avLst/>
          </a:prstGeom>
          <a:solidFill>
            <a:schemeClr val="accent6">
              <a:lumMod val="20000"/>
              <a:lumOff val="80000"/>
            </a:schemeClr>
          </a:solidFill>
        </p:spPr>
        <p:txBody>
          <a:bodyPr wrap="square" rtlCol="0">
            <a:spAutoFit/>
          </a:bodyPr>
          <a:lstStyle/>
          <a:p>
            <a:endParaRPr lang="en-US" altLang="ko-KR" dirty="0"/>
          </a:p>
          <a:p>
            <a:r>
              <a:rPr lang="ko-KR" altLang="en-US" sz="2400" dirty="0"/>
              <a:t>예</a:t>
            </a:r>
            <a:r>
              <a:rPr lang="en-US" altLang="ko-KR" sz="2400" dirty="0"/>
              <a:t>:</a:t>
            </a:r>
            <a:r>
              <a:rPr lang="ko-KR" altLang="en-US" sz="2400" dirty="0"/>
              <a:t> 어제 저녁을 안 먹었더니 아침에 배가 </a:t>
            </a:r>
            <a:r>
              <a:rPr lang="ko-KR" altLang="en-US" sz="2400" dirty="0" err="1"/>
              <a:t>고팠어요</a:t>
            </a:r>
            <a:r>
              <a:rPr lang="en-US" altLang="ko-KR" sz="2400" dirty="0"/>
              <a:t>.</a:t>
            </a:r>
            <a:endParaRPr lang="en-US" altLang="ko-KR" sz="2800" dirty="0"/>
          </a:p>
          <a:p>
            <a:r>
              <a:rPr lang="en-US" altLang="ko-KR" sz="2800" dirty="0"/>
              <a:t>1.</a:t>
            </a:r>
          </a:p>
          <a:p>
            <a:r>
              <a:rPr lang="en-US" altLang="ko-KR" sz="2800" dirty="0"/>
              <a:t>2.</a:t>
            </a:r>
            <a:r>
              <a:rPr lang="ko-KR" altLang="en-US" sz="2800" dirty="0"/>
              <a:t> </a:t>
            </a:r>
            <a:endParaRPr lang="en-US" altLang="ko-KR" sz="2800" dirty="0"/>
          </a:p>
          <a:p>
            <a:r>
              <a:rPr lang="en-US" altLang="ko-KR" sz="2800" dirty="0"/>
              <a:t>3.</a:t>
            </a:r>
            <a:r>
              <a:rPr lang="ko-KR" altLang="en-US" sz="2800" dirty="0"/>
              <a:t> </a:t>
            </a:r>
            <a:endParaRPr lang="en-US" altLang="ko-KR" sz="2800" dirty="0"/>
          </a:p>
          <a:p>
            <a:endParaRPr lang="en-US" altLang="ko-KR" dirty="0"/>
          </a:p>
        </p:txBody>
      </p:sp>
      <p:sp>
        <p:nvSpPr>
          <p:cNvPr id="5" name="Google Shape;182;p29">
            <a:extLst>
              <a:ext uri="{FF2B5EF4-FFF2-40B4-BE49-F238E27FC236}">
                <a16:creationId xmlns:a16="http://schemas.microsoft.com/office/drawing/2014/main" id="{573C818B-D53C-3641-B333-A427F6825F35}"/>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23372391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2E68D-A9AE-1C46-A7AB-39B165AEE207}"/>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r>
              <a:rPr lang="ko-KR" altLang="en-US" sz="4000" dirty="0"/>
              <a:t>듣고 말하기</a:t>
            </a:r>
            <a:endParaRPr lang="en-US" sz="4000" dirty="0"/>
          </a:p>
        </p:txBody>
      </p:sp>
      <p:pic>
        <p:nvPicPr>
          <p:cNvPr id="5" name="Content Placeholder 4" descr="A picture containing text&#10;&#10;Description automatically generated">
            <a:extLst>
              <a:ext uri="{FF2B5EF4-FFF2-40B4-BE49-F238E27FC236}">
                <a16:creationId xmlns:a16="http://schemas.microsoft.com/office/drawing/2014/main" id="{5922067B-45BE-4E45-B646-0E8B02355DD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39552" y="1484784"/>
            <a:ext cx="8147248" cy="4752528"/>
          </a:xfrm>
        </p:spPr>
      </p:pic>
      <p:sp>
        <p:nvSpPr>
          <p:cNvPr id="6" name="Google Shape;182;p29">
            <a:extLst>
              <a:ext uri="{FF2B5EF4-FFF2-40B4-BE49-F238E27FC236}">
                <a16:creationId xmlns:a16="http://schemas.microsoft.com/office/drawing/2014/main" id="{CA54144D-5861-044D-9764-B647F844F664}"/>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7" name="026.mp3" descr="026.mp3">
            <a:hlinkClick r:id="" action="ppaction://media"/>
            <a:extLst>
              <a:ext uri="{FF2B5EF4-FFF2-40B4-BE49-F238E27FC236}">
                <a16:creationId xmlns:a16="http://schemas.microsoft.com/office/drawing/2014/main" id="{2C670C2A-1C11-8C40-A85C-2494ED0EB0F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90519" y="1988840"/>
            <a:ext cx="812800" cy="812800"/>
          </a:xfrm>
          <a:prstGeom prst="rect">
            <a:avLst/>
          </a:prstGeom>
          <a:solidFill>
            <a:srgbClr val="0070C0"/>
          </a:solidFill>
        </p:spPr>
      </p:pic>
    </p:spTree>
    <p:extLst>
      <p:ext uri="{BB962C8B-B14F-4D97-AF65-F5344CB8AC3E}">
        <p14:creationId xmlns:p14="http://schemas.microsoft.com/office/powerpoint/2010/main" val="298277592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844" fill="hold"/>
                                        <p:tgtEl>
                                          <p:spTgt spid="7"/>
                                        </p:tgtEl>
                                      </p:cBhvr>
                                    </p:cmd>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1028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7"/>
                </p:tgtEl>
              </p:cMediaNode>
            </p:audio>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7F85B-1FFB-4140-BA4D-1627AEEA0563}"/>
              </a:ext>
            </a:extLst>
          </p:cNvPr>
          <p:cNvSpPr>
            <a:spLocks noGrp="1"/>
          </p:cNvSpPr>
          <p:nvPr>
            <p:ph type="title"/>
          </p:nvPr>
        </p:nvSpPr>
        <p:spPr/>
        <p:txBody>
          <a:bodyPr/>
          <a:lstStyle/>
          <a:p>
            <a:endParaRPr lang="en-US"/>
          </a:p>
        </p:txBody>
      </p:sp>
      <p:pic>
        <p:nvPicPr>
          <p:cNvPr id="5" name="Content Placeholder 4" descr="A screenshot of a cell phone&#10;&#10;Description automatically generated">
            <a:extLst>
              <a:ext uri="{FF2B5EF4-FFF2-40B4-BE49-F238E27FC236}">
                <a16:creationId xmlns:a16="http://schemas.microsoft.com/office/drawing/2014/main" id="{AE5C772A-67F8-4E45-A14A-C34BBD552F4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565" y="267513"/>
            <a:ext cx="8562551" cy="5767764"/>
          </a:xfrm>
        </p:spPr>
      </p:pic>
      <p:sp>
        <p:nvSpPr>
          <p:cNvPr id="6" name="Google Shape;182;p29">
            <a:extLst>
              <a:ext uri="{FF2B5EF4-FFF2-40B4-BE49-F238E27FC236}">
                <a16:creationId xmlns:a16="http://schemas.microsoft.com/office/drawing/2014/main" id="{DF19A286-6F01-BB47-B65C-28763CA88265}"/>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4" name="Donut 3">
            <a:extLst>
              <a:ext uri="{FF2B5EF4-FFF2-40B4-BE49-F238E27FC236}">
                <a16:creationId xmlns:a16="http://schemas.microsoft.com/office/drawing/2014/main" id="{23884C4C-6FCD-6442-A0B3-22AA3D4B0D67}"/>
              </a:ext>
            </a:extLst>
          </p:cNvPr>
          <p:cNvSpPr/>
          <p:nvPr/>
        </p:nvSpPr>
        <p:spPr>
          <a:xfrm>
            <a:off x="1236831" y="783075"/>
            <a:ext cx="432048" cy="432048"/>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Donut 7">
            <a:extLst>
              <a:ext uri="{FF2B5EF4-FFF2-40B4-BE49-F238E27FC236}">
                <a16:creationId xmlns:a16="http://schemas.microsoft.com/office/drawing/2014/main" id="{3BAAFDD0-72CD-E443-9050-847B85EAA67F}"/>
              </a:ext>
            </a:extLst>
          </p:cNvPr>
          <p:cNvSpPr/>
          <p:nvPr/>
        </p:nvSpPr>
        <p:spPr>
          <a:xfrm>
            <a:off x="1236831" y="3009030"/>
            <a:ext cx="432048" cy="432048"/>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6313238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96BB1-00E7-014C-BD9B-E295922272C4}"/>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r>
              <a:rPr lang="ko-KR" altLang="en-US" sz="4000" dirty="0"/>
              <a:t>듣고 말하기</a:t>
            </a:r>
            <a:endParaRPr lang="en-US" sz="4000" dirty="0"/>
          </a:p>
        </p:txBody>
      </p:sp>
      <p:pic>
        <p:nvPicPr>
          <p:cNvPr id="11" name="Content Placeholder 10" descr="A screenshot of a cell phone&#10;&#10;Description automatically generated">
            <a:extLst>
              <a:ext uri="{FF2B5EF4-FFF2-40B4-BE49-F238E27FC236}">
                <a16:creationId xmlns:a16="http://schemas.microsoft.com/office/drawing/2014/main" id="{ABA583F4-667A-D84C-868D-F29D1D4E3E2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7180" y="1571323"/>
            <a:ext cx="8589640" cy="4753500"/>
          </a:xfrm>
        </p:spPr>
      </p:pic>
      <p:sp>
        <p:nvSpPr>
          <p:cNvPr id="12" name="Google Shape;182;p29">
            <a:extLst>
              <a:ext uri="{FF2B5EF4-FFF2-40B4-BE49-F238E27FC236}">
                <a16:creationId xmlns:a16="http://schemas.microsoft.com/office/drawing/2014/main" id="{83B5F4C9-6617-9D48-BCB6-1CA74F550842}"/>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1022009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3D280-026E-FF4A-A091-48F9C78B3D6C}"/>
              </a:ext>
            </a:extLst>
          </p:cNvPr>
          <p:cNvSpPr>
            <a:spLocks noGrp="1"/>
          </p:cNvSpPr>
          <p:nvPr>
            <p:ph type="title"/>
          </p:nvPr>
        </p:nvSpPr>
        <p:spPr/>
        <p:txBody>
          <a:bodyPr/>
          <a:lstStyle/>
          <a:p>
            <a:endParaRPr lang="en-US"/>
          </a:p>
        </p:txBody>
      </p:sp>
      <p:pic>
        <p:nvPicPr>
          <p:cNvPr id="5" name="Content Placeholder 4" descr="A screenshot of a cell phone&#10;&#10;Description automatically generated">
            <a:extLst>
              <a:ext uri="{FF2B5EF4-FFF2-40B4-BE49-F238E27FC236}">
                <a16:creationId xmlns:a16="http://schemas.microsoft.com/office/drawing/2014/main" id="{7330017A-C13C-2F48-BA34-28A971ACF0D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274638"/>
            <a:ext cx="8496943" cy="6085831"/>
          </a:xfrm>
        </p:spPr>
      </p:pic>
      <p:sp>
        <p:nvSpPr>
          <p:cNvPr id="6" name="Google Shape;182;p29">
            <a:extLst>
              <a:ext uri="{FF2B5EF4-FFF2-40B4-BE49-F238E27FC236}">
                <a16:creationId xmlns:a16="http://schemas.microsoft.com/office/drawing/2014/main" id="{D4BDFBE6-5C3D-1949-9EB1-461D3366BBC5}"/>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22148642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993E4-A0FC-A740-AF2F-7FA8B5605E13}"/>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r>
              <a:rPr lang="ko-KR" altLang="en-US" sz="4000" dirty="0"/>
              <a:t>읽고 말하기</a:t>
            </a:r>
            <a:endParaRPr lang="en-US" sz="4000" dirty="0"/>
          </a:p>
        </p:txBody>
      </p:sp>
      <p:pic>
        <p:nvPicPr>
          <p:cNvPr id="5" name="Content Placeholder 4" descr="A screenshot of a social media post&#10;&#10;Description automatically generated">
            <a:extLst>
              <a:ext uri="{FF2B5EF4-FFF2-40B4-BE49-F238E27FC236}">
                <a16:creationId xmlns:a16="http://schemas.microsoft.com/office/drawing/2014/main" id="{E59E1D6A-8C2E-204A-A426-72CED95E27D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547752"/>
            <a:ext cx="8003232" cy="4781128"/>
          </a:xfrm>
        </p:spPr>
      </p:pic>
      <p:sp>
        <p:nvSpPr>
          <p:cNvPr id="6" name="Google Shape;182;p29">
            <a:extLst>
              <a:ext uri="{FF2B5EF4-FFF2-40B4-BE49-F238E27FC236}">
                <a16:creationId xmlns:a16="http://schemas.microsoft.com/office/drawing/2014/main" id="{DD3F6A13-0C14-3843-B7CD-A79EA9269FFE}"/>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15124606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제목 1">
            <a:extLst>
              <a:ext uri="{FF2B5EF4-FFF2-40B4-BE49-F238E27FC236}">
                <a16:creationId xmlns:a16="http://schemas.microsoft.com/office/drawing/2014/main" id="{A2E28709-D362-7848-97C0-2D7D4C00F059}"/>
              </a:ext>
            </a:extLst>
          </p:cNvPr>
          <p:cNvSpPr>
            <a:spLocks noGrp="1" noChangeArrowheads="1"/>
          </p:cNvSpPr>
          <p:nvPr>
            <p:ph type="title"/>
          </p:nvPr>
        </p:nvSpPr>
        <p:spPr>
          <a:xfrm>
            <a:off x="53163" y="34944"/>
            <a:ext cx="9036496" cy="633412"/>
          </a:xfrm>
        </p:spPr>
        <p:style>
          <a:lnRef idx="1">
            <a:schemeClr val="accent1"/>
          </a:lnRef>
          <a:fillRef idx="3">
            <a:schemeClr val="accent1"/>
          </a:fillRef>
          <a:effectRef idx="2">
            <a:schemeClr val="accent1"/>
          </a:effectRef>
          <a:fontRef idx="minor">
            <a:schemeClr val="lt1"/>
          </a:fontRef>
        </p:style>
        <p:txBody>
          <a:bodyPr/>
          <a:lstStyle/>
          <a:p>
            <a:r>
              <a:rPr kumimoji="1" lang="ko-KR" altLang="en-US" dirty="0"/>
              <a:t> </a:t>
            </a:r>
            <a:r>
              <a:rPr kumimoji="1" lang="ko-KR" altLang="en-US" sz="2800" dirty="0"/>
              <a:t>교과서 </a:t>
            </a:r>
            <a:r>
              <a:rPr kumimoji="1" lang="en-US" altLang="ko-KR" sz="2800" dirty="0"/>
              <a:t>P. 133</a:t>
            </a:r>
            <a:r>
              <a:rPr kumimoji="1" lang="ko-KR" altLang="en-US" sz="2800" dirty="0"/>
              <a:t>을 펴세요</a:t>
            </a:r>
            <a:r>
              <a:rPr kumimoji="1" lang="en-US" altLang="ko-KR" sz="2800" dirty="0"/>
              <a:t>.</a:t>
            </a:r>
            <a:endParaRPr kumimoji="1" lang="en-US" altLang="en-US" sz="2800" dirty="0"/>
          </a:p>
        </p:txBody>
      </p:sp>
      <p:sp>
        <p:nvSpPr>
          <p:cNvPr id="5" name="Google Shape;182;p29">
            <a:extLst>
              <a:ext uri="{FF2B5EF4-FFF2-40B4-BE49-F238E27FC236}">
                <a16:creationId xmlns:a16="http://schemas.microsoft.com/office/drawing/2014/main" id="{6904E28F-ECEA-C240-B606-2224691B17FA}"/>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6" name="Content Placeholder 5" descr="A group of people posing for the camera&#10;&#10;Description automatically generated">
            <a:extLst>
              <a:ext uri="{FF2B5EF4-FFF2-40B4-BE49-F238E27FC236}">
                <a16:creationId xmlns:a16="http://schemas.microsoft.com/office/drawing/2014/main" id="{EA583A28-0152-FC44-90FA-BCD978B5A65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6935" y="861431"/>
            <a:ext cx="8568952" cy="5361459"/>
          </a:xfrm>
        </p:spPr>
      </p:pic>
    </p:spTree>
    <p:extLst>
      <p:ext uri="{BB962C8B-B14F-4D97-AF65-F5344CB8AC3E}">
        <p14:creationId xmlns:p14="http://schemas.microsoft.com/office/powerpoint/2010/main" val="37948917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3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1638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animBg="1"/>
      <p:bldP spid="16385"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72F7B-F02E-9D49-B962-F1CC58C18AED}"/>
              </a:ext>
            </a:extLst>
          </p:cNvPr>
          <p:cNvSpPr>
            <a:spLocks noGrp="1"/>
          </p:cNvSpPr>
          <p:nvPr>
            <p:ph type="title"/>
          </p:nvPr>
        </p:nvSpPr>
        <p:spPr/>
        <p:txBody>
          <a:bodyPr/>
          <a:lstStyle/>
          <a:p>
            <a:endParaRPr lang="en-US"/>
          </a:p>
        </p:txBody>
      </p:sp>
      <p:pic>
        <p:nvPicPr>
          <p:cNvPr id="5" name="Content Placeholder 4" descr="A screenshot of a cell phone&#10;&#10;Description automatically generated">
            <a:extLst>
              <a:ext uri="{FF2B5EF4-FFF2-40B4-BE49-F238E27FC236}">
                <a16:creationId xmlns:a16="http://schemas.microsoft.com/office/drawing/2014/main" id="{12CD9A5A-921B-464B-8E7A-7DF77763C3C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366206"/>
            <a:ext cx="8229600" cy="5962674"/>
          </a:xfrm>
        </p:spPr>
      </p:pic>
      <p:sp>
        <p:nvSpPr>
          <p:cNvPr id="6" name="Google Shape;182;p29">
            <a:extLst>
              <a:ext uri="{FF2B5EF4-FFF2-40B4-BE49-F238E27FC236}">
                <a16:creationId xmlns:a16="http://schemas.microsoft.com/office/drawing/2014/main" id="{1C080701-2ECF-734F-A9F3-A1B502311EDC}"/>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3" name="TextBox 2">
            <a:extLst>
              <a:ext uri="{FF2B5EF4-FFF2-40B4-BE49-F238E27FC236}">
                <a16:creationId xmlns:a16="http://schemas.microsoft.com/office/drawing/2014/main" id="{7413D4DE-9718-314E-908B-B1B598262A09}"/>
              </a:ext>
            </a:extLst>
          </p:cNvPr>
          <p:cNvSpPr txBox="1"/>
          <p:nvPr/>
        </p:nvSpPr>
        <p:spPr>
          <a:xfrm>
            <a:off x="1236203" y="1095236"/>
            <a:ext cx="4104456" cy="400110"/>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ko-KR" altLang="en-US" sz="2000" dirty="0">
                <a:latin typeface="굴림" panose="020B0600000101010101" pitchFamily="50" charset="-127"/>
                <a:ea typeface="굴림" panose="020B0600000101010101" pitchFamily="50" charset="-127"/>
              </a:rPr>
              <a:t>의사에게 </a:t>
            </a:r>
            <a:r>
              <a:rPr lang="en-US" altLang="ko-KR" sz="2000" dirty="0">
                <a:latin typeface="굴림" panose="020B0600000101010101" pitchFamily="50" charset="-127"/>
                <a:ea typeface="굴림" panose="020B0600000101010101" pitchFamily="50" charset="-127"/>
              </a:rPr>
              <a:t>‘</a:t>
            </a:r>
            <a:r>
              <a:rPr lang="ko-KR" altLang="en-US" sz="2000" dirty="0">
                <a:latin typeface="굴림" panose="020B0600000101010101" pitchFamily="50" charset="-127"/>
                <a:ea typeface="굴림" panose="020B0600000101010101" pitchFamily="50" charset="-127"/>
              </a:rPr>
              <a:t>의사님</a:t>
            </a:r>
            <a:r>
              <a:rPr lang="en-US" altLang="ko-KR" sz="2000" dirty="0">
                <a:latin typeface="굴림" panose="020B0600000101010101" pitchFamily="50" charset="-127"/>
                <a:ea typeface="굴림" panose="020B0600000101010101" pitchFamily="50" charset="-127"/>
              </a:rPr>
              <a:t>’</a:t>
            </a:r>
            <a:r>
              <a:rPr lang="ko-KR" altLang="en-US" sz="2000" dirty="0">
                <a:latin typeface="굴림" panose="020B0600000101010101" pitchFamily="50" charset="-127"/>
                <a:ea typeface="굴림" panose="020B0600000101010101" pitchFamily="50" charset="-127"/>
              </a:rPr>
              <a:t>이라고 불렀다</a:t>
            </a:r>
            <a:r>
              <a:rPr lang="en-US" altLang="ko-KR" sz="2000" dirty="0">
                <a:latin typeface="굴림" panose="020B0600000101010101" pitchFamily="50" charset="-127"/>
                <a:ea typeface="굴림" panose="020B0600000101010101" pitchFamily="50" charset="-127"/>
              </a:rPr>
              <a:t>.</a:t>
            </a:r>
            <a:endParaRPr lang="en-US" sz="2000" dirty="0">
              <a:latin typeface="굴림" panose="020B0600000101010101" pitchFamily="50" charset="-127"/>
              <a:ea typeface="굴림" panose="020B0600000101010101" pitchFamily="50" charset="-127"/>
            </a:endParaRPr>
          </a:p>
        </p:txBody>
      </p:sp>
      <p:sp>
        <p:nvSpPr>
          <p:cNvPr id="4" name="TextBox 3">
            <a:extLst>
              <a:ext uri="{FF2B5EF4-FFF2-40B4-BE49-F238E27FC236}">
                <a16:creationId xmlns:a16="http://schemas.microsoft.com/office/drawing/2014/main" id="{1689EEF2-AF2D-7447-AF3F-5D9B052A80E4}"/>
              </a:ext>
            </a:extLst>
          </p:cNvPr>
          <p:cNvSpPr txBox="1"/>
          <p:nvPr/>
        </p:nvSpPr>
        <p:spPr>
          <a:xfrm>
            <a:off x="1331640" y="2708920"/>
            <a:ext cx="360040" cy="369332"/>
          </a:xfrm>
          <a:prstGeom prst="rect">
            <a:avLst/>
          </a:prstGeom>
          <a:noFill/>
        </p:spPr>
        <p:txBody>
          <a:bodyPr wrap="square" rtlCol="0">
            <a:spAutoFit/>
          </a:bodyPr>
          <a:lstStyle/>
          <a:p>
            <a:endParaRPr lang="en-US" dirty="0"/>
          </a:p>
        </p:txBody>
      </p:sp>
      <p:sp>
        <p:nvSpPr>
          <p:cNvPr id="8" name="Donut 7">
            <a:extLst>
              <a:ext uri="{FF2B5EF4-FFF2-40B4-BE49-F238E27FC236}">
                <a16:creationId xmlns:a16="http://schemas.microsoft.com/office/drawing/2014/main" id="{01B3BEBF-D959-F145-B1F6-4FB2E3399D8A}"/>
              </a:ext>
            </a:extLst>
          </p:cNvPr>
          <p:cNvSpPr/>
          <p:nvPr/>
        </p:nvSpPr>
        <p:spPr>
          <a:xfrm>
            <a:off x="1226129" y="2759476"/>
            <a:ext cx="432048" cy="410344"/>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058168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41267-359E-B54D-AEE1-93A12B8AE8E0}"/>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r>
              <a:rPr lang="ko-KR" altLang="en-US" sz="4000" dirty="0"/>
              <a:t>읽고 쓰기</a:t>
            </a:r>
            <a:endParaRPr lang="en-US" sz="4000" dirty="0"/>
          </a:p>
        </p:txBody>
      </p:sp>
      <p:pic>
        <p:nvPicPr>
          <p:cNvPr id="5" name="Content Placeholder 4" descr="A screenshot of a cell phone&#10;&#10;Description automatically generated">
            <a:extLst>
              <a:ext uri="{FF2B5EF4-FFF2-40B4-BE49-F238E27FC236}">
                <a16:creationId xmlns:a16="http://schemas.microsoft.com/office/drawing/2014/main" id="{E0341A18-28E7-D94E-BB2A-893BEA9E399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484784"/>
            <a:ext cx="8820472" cy="4680520"/>
          </a:xfrm>
        </p:spPr>
      </p:pic>
      <p:sp>
        <p:nvSpPr>
          <p:cNvPr id="6" name="Google Shape;182;p29">
            <a:extLst>
              <a:ext uri="{FF2B5EF4-FFF2-40B4-BE49-F238E27FC236}">
                <a16:creationId xmlns:a16="http://schemas.microsoft.com/office/drawing/2014/main" id="{87856F4A-8653-7745-8FFA-141B5A0078B5}"/>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23527431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3B817-FB56-CF4B-B6E4-555FDF2B9C39}"/>
              </a:ext>
            </a:extLst>
          </p:cNvPr>
          <p:cNvSpPr>
            <a:spLocks noGrp="1"/>
          </p:cNvSpPr>
          <p:nvPr>
            <p:ph type="title"/>
          </p:nvPr>
        </p:nvSpPr>
        <p:spPr/>
        <p:txBody>
          <a:bodyPr/>
          <a:lstStyle/>
          <a:p>
            <a:endParaRPr lang="en-US"/>
          </a:p>
        </p:txBody>
      </p:sp>
      <p:pic>
        <p:nvPicPr>
          <p:cNvPr id="5" name="Content Placeholder 4" descr="A screenshot of a cell phone&#10;&#10;Description automatically generated">
            <a:extLst>
              <a:ext uri="{FF2B5EF4-FFF2-40B4-BE49-F238E27FC236}">
                <a16:creationId xmlns:a16="http://schemas.microsoft.com/office/drawing/2014/main" id="{543F4D65-D21F-8441-BD6E-AC74D088A6D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74638"/>
            <a:ext cx="8363272" cy="5890666"/>
          </a:xfrm>
        </p:spPr>
      </p:pic>
      <p:sp>
        <p:nvSpPr>
          <p:cNvPr id="6" name="Google Shape;182;p29">
            <a:extLst>
              <a:ext uri="{FF2B5EF4-FFF2-40B4-BE49-F238E27FC236}">
                <a16:creationId xmlns:a16="http://schemas.microsoft.com/office/drawing/2014/main" id="{8D5B7967-9DD6-4048-AC1D-2810A67F6201}"/>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31199960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5CCFB-5CF7-4043-9886-817E405BB0A9}"/>
              </a:ext>
            </a:extLst>
          </p:cNvPr>
          <p:cNvSpPr>
            <a:spLocks noGrp="1"/>
          </p:cNvSpPr>
          <p:nvPr>
            <p:ph type="title"/>
          </p:nvPr>
        </p:nvSpPr>
        <p:spPr>
          <a:xfrm>
            <a:off x="457200" y="274638"/>
            <a:ext cx="8229600" cy="917292"/>
          </a:xfrm>
          <a:ln>
            <a:noFill/>
          </a:ln>
        </p:spPr>
        <p:style>
          <a:lnRef idx="1">
            <a:schemeClr val="accent6"/>
          </a:lnRef>
          <a:fillRef idx="2">
            <a:schemeClr val="accent6"/>
          </a:fillRef>
          <a:effectRef idx="1">
            <a:schemeClr val="accent6"/>
          </a:effectRef>
          <a:fontRef idx="minor">
            <a:schemeClr val="dk1"/>
          </a:fontRef>
        </p:style>
        <p:txBody>
          <a:bodyPr/>
          <a:lstStyle/>
          <a:p>
            <a:r>
              <a:rPr lang="ko-KR" altLang="en-US" sz="4000" dirty="0"/>
              <a:t>외국인이 본 한국</a:t>
            </a:r>
            <a:endParaRPr lang="en-US" sz="4000" dirty="0"/>
          </a:p>
        </p:txBody>
      </p:sp>
      <p:pic>
        <p:nvPicPr>
          <p:cNvPr id="5" name="Content Placeholder 4" descr="A screenshot of a social media post&#10;&#10;Description automatically generated">
            <a:extLst>
              <a:ext uri="{FF2B5EF4-FFF2-40B4-BE49-F238E27FC236}">
                <a16:creationId xmlns:a16="http://schemas.microsoft.com/office/drawing/2014/main" id="{7F2B3A1A-A2A9-4E4C-BA26-890C4D10C17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322436"/>
            <a:ext cx="8229600" cy="4875937"/>
          </a:xfrm>
        </p:spPr>
      </p:pic>
      <p:sp>
        <p:nvSpPr>
          <p:cNvPr id="6" name="Google Shape;182;p29">
            <a:extLst>
              <a:ext uri="{FF2B5EF4-FFF2-40B4-BE49-F238E27FC236}">
                <a16:creationId xmlns:a16="http://schemas.microsoft.com/office/drawing/2014/main" id="{7F9E5000-206D-6B43-A607-EAE5CCAFD9C2}"/>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23959313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F6005-F76B-CF47-8E89-9ECD9BF400F1}"/>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r>
              <a:rPr lang="ko-KR" altLang="en-US" sz="4000" dirty="0"/>
              <a:t>이야기해 봅시다</a:t>
            </a:r>
            <a:endParaRPr lang="en-US" sz="4000" dirty="0"/>
          </a:p>
        </p:txBody>
      </p:sp>
      <p:pic>
        <p:nvPicPr>
          <p:cNvPr id="5" name="Content Placeholder 4" descr="A picture containing white, game&#10;&#10;Description automatically generated">
            <a:extLst>
              <a:ext uri="{FF2B5EF4-FFF2-40B4-BE49-F238E27FC236}">
                <a16:creationId xmlns:a16="http://schemas.microsoft.com/office/drawing/2014/main" id="{1E17EC72-AB4B-BF4E-A068-8F27316F885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556793"/>
            <a:ext cx="8229600" cy="3024336"/>
          </a:xfrm>
        </p:spPr>
      </p:pic>
      <p:sp>
        <p:nvSpPr>
          <p:cNvPr id="6" name="TextBox 5">
            <a:extLst>
              <a:ext uri="{FF2B5EF4-FFF2-40B4-BE49-F238E27FC236}">
                <a16:creationId xmlns:a16="http://schemas.microsoft.com/office/drawing/2014/main" id="{2B914F27-EA19-8B42-B23F-6CB227FBD46C}"/>
              </a:ext>
            </a:extLst>
          </p:cNvPr>
          <p:cNvSpPr txBox="1"/>
          <p:nvPr/>
        </p:nvSpPr>
        <p:spPr>
          <a:xfrm>
            <a:off x="457200" y="4869160"/>
            <a:ext cx="8229600" cy="1477328"/>
          </a:xfrm>
          <a:prstGeom prst="rect">
            <a:avLst/>
          </a:prstGeom>
          <a:solidFill>
            <a:schemeClr val="accent5"/>
          </a:solidFill>
        </p:spPr>
        <p:txBody>
          <a:bodyPr wrap="square" rtlCol="0">
            <a:spAutoFit/>
          </a:bodyPr>
          <a:lstStyle/>
          <a:p>
            <a:r>
              <a:rPr lang="ko-KR" altLang="en-US" dirty="0"/>
              <a:t>이야기 하기</a:t>
            </a:r>
            <a:endParaRPr lang="en-US" altLang="ko-KR"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64979062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27B280A-7FFF-D849-82ED-96A11F319D32}"/>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pPr>
              <a:defRPr/>
            </a:pPr>
            <a:r>
              <a:rPr kumimoji="1" lang="en-US" altLang="ko-KR" dirty="0"/>
              <a:t>L 14 Quizlet </a:t>
            </a:r>
            <a:r>
              <a:rPr kumimoji="1" lang="ko-KR" altLang="en-US" dirty="0"/>
              <a:t>단어 연습 </a:t>
            </a:r>
            <a:endParaRPr kumimoji="1" lang="ko-US" altLang="en-US" dirty="0"/>
          </a:p>
        </p:txBody>
      </p:sp>
      <p:sp>
        <p:nvSpPr>
          <p:cNvPr id="3" name="내용 개체 틀 2">
            <a:extLst>
              <a:ext uri="{FF2B5EF4-FFF2-40B4-BE49-F238E27FC236}">
                <a16:creationId xmlns:a16="http://schemas.microsoft.com/office/drawing/2014/main" id="{F55397C6-CE29-1849-A196-B5C5F968B7FE}"/>
              </a:ext>
            </a:extLst>
          </p:cNvPr>
          <p:cNvSpPr>
            <a:spLocks noGrp="1"/>
          </p:cNvSpPr>
          <p:nvPr>
            <p:ph idx="1"/>
          </p:nvPr>
        </p:nvSpPr>
        <p:spPr>
          <a:xfrm>
            <a:off x="581535" y="1598065"/>
            <a:ext cx="8105265" cy="4525963"/>
          </a:xfrm>
        </p:spPr>
        <p:txBody>
          <a:bodyPr/>
          <a:lstStyle/>
          <a:p>
            <a:pPr marL="0" indent="0">
              <a:buFontTx/>
              <a:buNone/>
              <a:defRPr/>
            </a:pPr>
            <a:r>
              <a:rPr kumimoji="1" lang="en-US" altLang="ko-KR" dirty="0"/>
              <a:t>Quizlet </a:t>
            </a:r>
            <a:r>
              <a:rPr kumimoji="1" lang="ko-KR" altLang="en-US" dirty="0"/>
              <a:t>단어 연습하기 </a:t>
            </a:r>
            <a:r>
              <a:rPr kumimoji="1" lang="en-US" altLang="ko-KR" dirty="0"/>
              <a:t>--</a:t>
            </a:r>
            <a:r>
              <a:rPr kumimoji="1" lang="ko-KR" altLang="en-US" dirty="0"/>
              <a:t>  </a:t>
            </a:r>
            <a:endParaRPr kumimoji="1" lang="en-US" altLang="ko-KR" dirty="0"/>
          </a:p>
          <a:p>
            <a:pPr marL="0" indent="0">
              <a:buFontTx/>
              <a:buNone/>
              <a:defRPr/>
            </a:pPr>
            <a:r>
              <a:rPr kumimoji="1" lang="en-US" altLang="ko-KR" dirty="0"/>
              <a:t>14</a:t>
            </a:r>
            <a:r>
              <a:rPr kumimoji="1" lang="ko-KR" altLang="en-US" dirty="0"/>
              <a:t>과 </a:t>
            </a:r>
            <a:r>
              <a:rPr kumimoji="1" lang="en-US" altLang="ko-KR" dirty="0"/>
              <a:t>“</a:t>
            </a:r>
            <a:r>
              <a:rPr kumimoji="1" lang="ko-KR" altLang="en-US" dirty="0"/>
              <a:t>다른 나라</a:t>
            </a:r>
            <a:r>
              <a:rPr kumimoji="1" lang="en-US" altLang="ko-KR" dirty="0"/>
              <a:t>,</a:t>
            </a:r>
            <a:r>
              <a:rPr kumimoji="1" lang="ko-KR" altLang="en-US" dirty="0"/>
              <a:t> 다른 문화</a:t>
            </a:r>
            <a:r>
              <a:rPr kumimoji="1" lang="en-US" altLang="ko-KR" dirty="0"/>
              <a:t>”</a:t>
            </a:r>
          </a:p>
          <a:p>
            <a:pPr marL="0" indent="0">
              <a:buNone/>
              <a:defRPr/>
            </a:pPr>
            <a:r>
              <a:rPr lang="en-US" dirty="0">
                <a:hlinkClick r:id="rId2"/>
              </a:rPr>
              <a:t>http://gg.gg/i6ukw</a:t>
            </a:r>
            <a:endParaRPr lang="en-US" dirty="0"/>
          </a:p>
          <a:p>
            <a:pPr marL="0" indent="0">
              <a:buNone/>
              <a:defRPr/>
            </a:pPr>
            <a:endParaRPr lang="en-US" dirty="0"/>
          </a:p>
          <a:p>
            <a:pPr marL="0" indent="0">
              <a:buFontTx/>
              <a:buNone/>
              <a:defRPr/>
            </a:pPr>
            <a:endParaRPr kumimoji="1" lang="en-US" altLang="ko-US" dirty="0"/>
          </a:p>
          <a:p>
            <a:pPr marL="0" indent="0">
              <a:buFontTx/>
              <a:buNone/>
              <a:defRPr/>
            </a:pPr>
            <a:endParaRPr kumimoji="1" lang="ko-US" altLang="en-US" dirty="0"/>
          </a:p>
        </p:txBody>
      </p:sp>
      <p:sp>
        <p:nvSpPr>
          <p:cNvPr id="6" name="Google Shape;182;p29">
            <a:extLst>
              <a:ext uri="{FF2B5EF4-FFF2-40B4-BE49-F238E27FC236}">
                <a16:creationId xmlns:a16="http://schemas.microsoft.com/office/drawing/2014/main" id="{5382B5BD-F310-3340-BD33-E7F754BA7F03}"/>
              </a:ext>
            </a:extLst>
          </p:cNvPr>
          <p:cNvSpPr txBox="1"/>
          <p:nvPr/>
        </p:nvSpPr>
        <p:spPr>
          <a:xfrm>
            <a:off x="10344" y="6345175"/>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8" name="TextBox 7">
            <a:extLst>
              <a:ext uri="{FF2B5EF4-FFF2-40B4-BE49-F238E27FC236}">
                <a16:creationId xmlns:a16="http://schemas.microsoft.com/office/drawing/2014/main" id="{55EF2F20-94ED-F743-84C6-B9C40C62D32E}"/>
              </a:ext>
            </a:extLst>
          </p:cNvPr>
          <p:cNvSpPr txBox="1"/>
          <p:nvPr/>
        </p:nvSpPr>
        <p:spPr>
          <a:xfrm>
            <a:off x="4283968" y="836712"/>
            <a:ext cx="288032" cy="1512168"/>
          </a:xfrm>
          <a:prstGeom prst="rect">
            <a:avLst/>
          </a:prstGeom>
          <a:noFill/>
        </p:spPr>
        <p:txBody>
          <a:bodyPr wrap="square" rtlCol="0">
            <a:spAutoFit/>
          </a:bodyPr>
          <a:lstStyle/>
          <a:p>
            <a:endParaRPr lang="en-US" dirty="0"/>
          </a:p>
        </p:txBody>
      </p:sp>
      <p:pic>
        <p:nvPicPr>
          <p:cNvPr id="5" name="Picture 4" descr="A screenshot of a social media post&#10;&#10;Description automatically generated">
            <a:extLst>
              <a:ext uri="{FF2B5EF4-FFF2-40B4-BE49-F238E27FC236}">
                <a16:creationId xmlns:a16="http://schemas.microsoft.com/office/drawing/2014/main" id="{F9D28B35-9C29-3A4F-9E9F-444C39F40A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3429000"/>
            <a:ext cx="7621238" cy="2802702"/>
          </a:xfrm>
          <a:prstGeom prst="rect">
            <a:avLst/>
          </a:prstGeom>
        </p:spPr>
      </p:pic>
    </p:spTree>
    <p:extLst>
      <p:ext uri="{BB962C8B-B14F-4D97-AF65-F5344CB8AC3E}">
        <p14:creationId xmlns:p14="http://schemas.microsoft.com/office/powerpoint/2010/main" val="377211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7B70A-F700-1940-BA77-EE877094E011}"/>
              </a:ext>
            </a:extLst>
          </p:cNvPr>
          <p:cNvSpPr>
            <a:spLocks noGrp="1"/>
          </p:cNvSpPr>
          <p:nvPr>
            <p:ph type="title"/>
          </p:nvPr>
        </p:nvSpPr>
        <p:spPr>
          <a:xfrm>
            <a:off x="457200" y="274637"/>
            <a:ext cx="8229600" cy="1028937"/>
          </a:xfrm>
          <a:solidFill>
            <a:srgbClr val="00B0F0"/>
          </a:solidFill>
        </p:spPr>
        <p:txBody>
          <a:bodyPr/>
          <a:lstStyle/>
          <a:p>
            <a:r>
              <a:rPr lang="en-US" sz="3600" dirty="0"/>
              <a:t>Workbook P.</a:t>
            </a:r>
            <a:r>
              <a:rPr lang="en-US" altLang="ko-KR" sz="3600" dirty="0"/>
              <a:t>55-58</a:t>
            </a:r>
            <a:r>
              <a:rPr lang="en-US" sz="3600" dirty="0"/>
              <a:t> </a:t>
            </a:r>
            <a:r>
              <a:rPr lang="en-US" sz="2400" dirty="0"/>
              <a:t>(</a:t>
            </a:r>
            <a:r>
              <a:rPr lang="ko-KR" altLang="en-US" sz="2400" dirty="0"/>
              <a:t>숙제</a:t>
            </a:r>
            <a:r>
              <a:rPr lang="en-US" altLang="ko-KR" sz="2400" dirty="0"/>
              <a:t>)</a:t>
            </a:r>
            <a:br>
              <a:rPr lang="en-US" altLang="ko-KR" sz="2400" dirty="0"/>
            </a:br>
            <a:r>
              <a:rPr lang="en-US" altLang="ko-KR" sz="2400" dirty="0"/>
              <a:t>(</a:t>
            </a:r>
            <a:r>
              <a:rPr lang="ko-KR" altLang="en-US" sz="2400" dirty="0"/>
              <a:t>정답은 워크북 </a:t>
            </a:r>
            <a:r>
              <a:rPr lang="en-US" altLang="ko-KR" sz="2400" dirty="0"/>
              <a:t>P.65 </a:t>
            </a:r>
            <a:r>
              <a:rPr lang="ko-KR" altLang="en-US" sz="2400" dirty="0"/>
              <a:t>참조하세요</a:t>
            </a:r>
            <a:r>
              <a:rPr lang="en-US" altLang="ko-KR" sz="2400" dirty="0"/>
              <a:t>)</a:t>
            </a:r>
            <a:endParaRPr lang="en-US" sz="2400" dirty="0"/>
          </a:p>
        </p:txBody>
      </p:sp>
      <p:sp>
        <p:nvSpPr>
          <p:cNvPr id="6" name="Google Shape;182;p29">
            <a:extLst>
              <a:ext uri="{FF2B5EF4-FFF2-40B4-BE49-F238E27FC236}">
                <a16:creationId xmlns:a16="http://schemas.microsoft.com/office/drawing/2014/main" id="{C93F2650-DC1E-E94C-BFC5-4974571D4443}"/>
              </a:ext>
            </a:extLst>
          </p:cNvPr>
          <p:cNvSpPr txBox="1"/>
          <p:nvPr/>
        </p:nvSpPr>
        <p:spPr>
          <a:xfrm>
            <a:off x="10344" y="6345175"/>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7" name="Content Placeholder 6" descr="A screenshot of text&#10;&#10;Description automatically generated">
            <a:extLst>
              <a:ext uri="{FF2B5EF4-FFF2-40B4-BE49-F238E27FC236}">
                <a16:creationId xmlns:a16="http://schemas.microsoft.com/office/drawing/2014/main" id="{703B2DA3-3745-C046-AF7B-AEB674AAD76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1303575"/>
            <a:ext cx="8229600" cy="4933737"/>
          </a:xfrm>
        </p:spPr>
      </p:pic>
      <p:cxnSp>
        <p:nvCxnSpPr>
          <p:cNvPr id="4" name="Straight Arrow Connector 3">
            <a:extLst>
              <a:ext uri="{FF2B5EF4-FFF2-40B4-BE49-F238E27FC236}">
                <a16:creationId xmlns:a16="http://schemas.microsoft.com/office/drawing/2014/main" id="{6250EB7B-6E78-954D-915A-D3C89857544E}"/>
              </a:ext>
            </a:extLst>
          </p:cNvPr>
          <p:cNvCxnSpPr/>
          <p:nvPr/>
        </p:nvCxnSpPr>
        <p:spPr>
          <a:xfrm>
            <a:off x="2555776" y="4653136"/>
            <a:ext cx="2304256" cy="100811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 name="Straight Arrow Connector 7">
            <a:extLst>
              <a:ext uri="{FF2B5EF4-FFF2-40B4-BE49-F238E27FC236}">
                <a16:creationId xmlns:a16="http://schemas.microsoft.com/office/drawing/2014/main" id="{0C34A00E-2BD0-BC49-B81F-547CC84D77B8}"/>
              </a:ext>
            </a:extLst>
          </p:cNvPr>
          <p:cNvCxnSpPr/>
          <p:nvPr/>
        </p:nvCxnSpPr>
        <p:spPr>
          <a:xfrm flipV="1">
            <a:off x="2555776" y="4293096"/>
            <a:ext cx="2232248" cy="64807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0" name="Straight Arrow Connector 9">
            <a:extLst>
              <a:ext uri="{FF2B5EF4-FFF2-40B4-BE49-F238E27FC236}">
                <a16:creationId xmlns:a16="http://schemas.microsoft.com/office/drawing/2014/main" id="{C9B2ABE3-29BA-2042-B4F4-79A6B0643E9B}"/>
              </a:ext>
            </a:extLst>
          </p:cNvPr>
          <p:cNvCxnSpPr/>
          <p:nvPr/>
        </p:nvCxnSpPr>
        <p:spPr>
          <a:xfrm flipV="1">
            <a:off x="2555776" y="4653136"/>
            <a:ext cx="2232248" cy="64807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2" name="Straight Arrow Connector 11">
            <a:extLst>
              <a:ext uri="{FF2B5EF4-FFF2-40B4-BE49-F238E27FC236}">
                <a16:creationId xmlns:a16="http://schemas.microsoft.com/office/drawing/2014/main" id="{9EDFF02E-3BF6-E14A-B997-7FEAF9323B8D}"/>
              </a:ext>
            </a:extLst>
          </p:cNvPr>
          <p:cNvCxnSpPr>
            <a:cxnSpLocks/>
          </p:cNvCxnSpPr>
          <p:nvPr/>
        </p:nvCxnSpPr>
        <p:spPr>
          <a:xfrm flipV="1">
            <a:off x="2555776" y="5373216"/>
            <a:ext cx="2232248" cy="36004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8329618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a16="http://schemas.microsoft.com/office/drawing/2014/main" id="{C93F2650-DC1E-E94C-BFC5-4974571D4443}"/>
              </a:ext>
            </a:extLst>
          </p:cNvPr>
          <p:cNvSpPr txBox="1"/>
          <p:nvPr/>
        </p:nvSpPr>
        <p:spPr>
          <a:xfrm>
            <a:off x="10344" y="6345175"/>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4" name="Content Placeholder 3" descr="A screenshot of a cell phone&#10;&#10;Description automatically generated">
            <a:extLst>
              <a:ext uri="{FF2B5EF4-FFF2-40B4-BE49-F238E27FC236}">
                <a16:creationId xmlns:a16="http://schemas.microsoft.com/office/drawing/2014/main" id="{DB0E3228-52F5-9447-97C4-F4770008532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5860" y="260649"/>
            <a:ext cx="8712968" cy="6064102"/>
          </a:xfrm>
          <a:ln>
            <a:noFill/>
          </a:ln>
        </p:spPr>
      </p:pic>
      <p:sp>
        <p:nvSpPr>
          <p:cNvPr id="2" name="TextBox 1">
            <a:extLst>
              <a:ext uri="{FF2B5EF4-FFF2-40B4-BE49-F238E27FC236}">
                <a16:creationId xmlns:a16="http://schemas.microsoft.com/office/drawing/2014/main" id="{6CA787B8-CF0C-7B40-B153-865D8E4D31FF}"/>
              </a:ext>
            </a:extLst>
          </p:cNvPr>
          <p:cNvSpPr txBox="1"/>
          <p:nvPr/>
        </p:nvSpPr>
        <p:spPr>
          <a:xfrm>
            <a:off x="4572000" y="2852936"/>
            <a:ext cx="1512168" cy="369332"/>
          </a:xfrm>
          <a:prstGeom prst="rect">
            <a:avLst/>
          </a:prstGeom>
          <a:noFill/>
        </p:spPr>
        <p:txBody>
          <a:bodyPr wrap="square" rtlCol="0">
            <a:spAutoFit/>
          </a:bodyPr>
          <a:lstStyle/>
          <a:p>
            <a:r>
              <a:rPr lang="ko-KR" altLang="en-US" dirty="0"/>
              <a:t>화를 냈어요</a:t>
            </a:r>
            <a:r>
              <a:rPr lang="en-US" altLang="ko-KR" dirty="0"/>
              <a:t>.</a:t>
            </a:r>
            <a:endParaRPr lang="en-US" dirty="0"/>
          </a:p>
        </p:txBody>
      </p:sp>
      <p:sp>
        <p:nvSpPr>
          <p:cNvPr id="3" name="TextBox 2">
            <a:extLst>
              <a:ext uri="{FF2B5EF4-FFF2-40B4-BE49-F238E27FC236}">
                <a16:creationId xmlns:a16="http://schemas.microsoft.com/office/drawing/2014/main" id="{29AAA53E-2DEB-E842-9EF4-BA3A42E7F360}"/>
              </a:ext>
            </a:extLst>
          </p:cNvPr>
          <p:cNvSpPr txBox="1"/>
          <p:nvPr/>
        </p:nvSpPr>
        <p:spPr>
          <a:xfrm>
            <a:off x="3243198" y="3457464"/>
            <a:ext cx="1008112" cy="369332"/>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ko-KR" altLang="en-US" dirty="0"/>
              <a:t>이해할</a:t>
            </a:r>
            <a:endParaRPr lang="en-US" dirty="0"/>
          </a:p>
        </p:txBody>
      </p:sp>
      <p:sp>
        <p:nvSpPr>
          <p:cNvPr id="5" name="TextBox 4">
            <a:extLst>
              <a:ext uri="{FF2B5EF4-FFF2-40B4-BE49-F238E27FC236}">
                <a16:creationId xmlns:a16="http://schemas.microsoft.com/office/drawing/2014/main" id="{0F4845E4-774E-F74B-889A-98BE1448DD99}"/>
              </a:ext>
            </a:extLst>
          </p:cNvPr>
          <p:cNvSpPr txBox="1"/>
          <p:nvPr/>
        </p:nvSpPr>
        <p:spPr>
          <a:xfrm>
            <a:off x="4373554" y="4404454"/>
            <a:ext cx="1368152" cy="369332"/>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ko-KR" altLang="en-US" dirty="0"/>
              <a:t>참았어요</a:t>
            </a:r>
            <a:r>
              <a:rPr lang="en-US" altLang="ko-KR" dirty="0"/>
              <a:t>.</a:t>
            </a:r>
            <a:endParaRPr lang="en-US" dirty="0"/>
          </a:p>
        </p:txBody>
      </p:sp>
      <p:sp>
        <p:nvSpPr>
          <p:cNvPr id="8" name="TextBox 7">
            <a:extLst>
              <a:ext uri="{FF2B5EF4-FFF2-40B4-BE49-F238E27FC236}">
                <a16:creationId xmlns:a16="http://schemas.microsoft.com/office/drawing/2014/main" id="{622CF434-42BC-D645-A455-E054C91701A6}"/>
              </a:ext>
            </a:extLst>
          </p:cNvPr>
          <p:cNvSpPr txBox="1"/>
          <p:nvPr/>
        </p:nvSpPr>
        <p:spPr>
          <a:xfrm>
            <a:off x="4639814" y="5362330"/>
            <a:ext cx="1512168" cy="369332"/>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ko-KR" altLang="en-US" dirty="0"/>
              <a:t>빨개졌어요</a:t>
            </a:r>
            <a:r>
              <a:rPr lang="en-US" altLang="ko-KR" dirty="0"/>
              <a:t>.</a:t>
            </a:r>
            <a:endParaRPr lang="en-US" dirty="0"/>
          </a:p>
        </p:txBody>
      </p:sp>
    </p:spTree>
    <p:extLst>
      <p:ext uri="{BB962C8B-B14F-4D97-AF65-F5344CB8AC3E}">
        <p14:creationId xmlns:p14="http://schemas.microsoft.com/office/powerpoint/2010/main" val="8891661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A screenshot of a cell phone&#10;&#10;Description automatically generated">
            <a:extLst>
              <a:ext uri="{FF2B5EF4-FFF2-40B4-BE49-F238E27FC236}">
                <a16:creationId xmlns:a16="http://schemas.microsoft.com/office/drawing/2014/main" id="{D0C7B050-A31B-994A-8CD3-A09C794B24E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1343" y="-60174"/>
            <a:ext cx="8681313" cy="6158772"/>
          </a:xfrm>
        </p:spPr>
      </p:pic>
      <p:sp>
        <p:nvSpPr>
          <p:cNvPr id="12" name="Google Shape;182;p29">
            <a:extLst>
              <a:ext uri="{FF2B5EF4-FFF2-40B4-BE49-F238E27FC236}">
                <a16:creationId xmlns:a16="http://schemas.microsoft.com/office/drawing/2014/main" id="{01CEB605-CE49-7B4E-B103-70E4E7B9A997}"/>
              </a:ext>
            </a:extLst>
          </p:cNvPr>
          <p:cNvSpPr txBox="1"/>
          <p:nvPr/>
        </p:nvSpPr>
        <p:spPr>
          <a:xfrm>
            <a:off x="10344" y="6345175"/>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3" name="TextBox 2">
            <a:extLst>
              <a:ext uri="{FF2B5EF4-FFF2-40B4-BE49-F238E27FC236}">
                <a16:creationId xmlns:a16="http://schemas.microsoft.com/office/drawing/2014/main" id="{39D69A5C-62F8-AF4C-BE46-5EDB4F2F9D8F}"/>
              </a:ext>
            </a:extLst>
          </p:cNvPr>
          <p:cNvSpPr txBox="1"/>
          <p:nvPr/>
        </p:nvSpPr>
        <p:spPr>
          <a:xfrm>
            <a:off x="1201071" y="4316465"/>
            <a:ext cx="2434825" cy="338554"/>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ko-KR" altLang="en-US" sz="1600" dirty="0"/>
              <a:t>버스를 잘못 타는 바람에</a:t>
            </a:r>
            <a:endParaRPr lang="en-US" sz="1600" dirty="0"/>
          </a:p>
        </p:txBody>
      </p:sp>
      <p:sp>
        <p:nvSpPr>
          <p:cNvPr id="4" name="TextBox 3">
            <a:extLst>
              <a:ext uri="{FF2B5EF4-FFF2-40B4-BE49-F238E27FC236}">
                <a16:creationId xmlns:a16="http://schemas.microsoft.com/office/drawing/2014/main" id="{A93478ED-7426-E647-8637-D23E2B94EC39}"/>
              </a:ext>
            </a:extLst>
          </p:cNvPr>
          <p:cNvSpPr txBox="1"/>
          <p:nvPr/>
        </p:nvSpPr>
        <p:spPr>
          <a:xfrm>
            <a:off x="1201071" y="4943819"/>
            <a:ext cx="2434825" cy="338554"/>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ko-KR" altLang="en-US" sz="1600" dirty="0"/>
              <a:t>길에서 넘어지는 바람에</a:t>
            </a:r>
            <a:endParaRPr lang="en-US" sz="1600" dirty="0"/>
          </a:p>
        </p:txBody>
      </p:sp>
      <p:sp>
        <p:nvSpPr>
          <p:cNvPr id="5" name="TextBox 4">
            <a:extLst>
              <a:ext uri="{FF2B5EF4-FFF2-40B4-BE49-F238E27FC236}">
                <a16:creationId xmlns:a16="http://schemas.microsoft.com/office/drawing/2014/main" id="{3EDA5822-139E-4946-AC2C-FDC208EBE2E2}"/>
              </a:ext>
            </a:extLst>
          </p:cNvPr>
          <p:cNvSpPr txBox="1"/>
          <p:nvPr/>
        </p:nvSpPr>
        <p:spPr>
          <a:xfrm>
            <a:off x="1201071" y="5528950"/>
            <a:ext cx="2434825" cy="338554"/>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ko-KR" altLang="en-US" sz="1600" dirty="0"/>
              <a:t>주스를 쏟는 바람에</a:t>
            </a:r>
            <a:endParaRPr lang="en-US" sz="1600" dirty="0"/>
          </a:p>
        </p:txBody>
      </p:sp>
      <p:sp>
        <p:nvSpPr>
          <p:cNvPr id="8" name="TextBox 7">
            <a:extLst>
              <a:ext uri="{FF2B5EF4-FFF2-40B4-BE49-F238E27FC236}">
                <a16:creationId xmlns:a16="http://schemas.microsoft.com/office/drawing/2014/main" id="{C36C529D-C3C6-4005-AB45-0C021D8F2899}"/>
              </a:ext>
            </a:extLst>
          </p:cNvPr>
          <p:cNvSpPr txBox="1"/>
          <p:nvPr/>
        </p:nvSpPr>
        <p:spPr>
          <a:xfrm>
            <a:off x="1726836" y="3778372"/>
            <a:ext cx="2629140" cy="338554"/>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ko-KR" altLang="en-US" sz="1600" dirty="0"/>
              <a:t>컴퓨터가 고장 나는 바람에</a:t>
            </a:r>
            <a:endParaRPr lang="en-US" sz="1600" dirty="0"/>
          </a:p>
        </p:txBody>
      </p:sp>
    </p:spTree>
    <p:extLst>
      <p:ext uri="{BB962C8B-B14F-4D97-AF65-F5344CB8AC3E}">
        <p14:creationId xmlns:p14="http://schemas.microsoft.com/office/powerpoint/2010/main" val="16850348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2DE5A-E88E-494C-AF36-04D25425EE3B}"/>
              </a:ext>
            </a:extLst>
          </p:cNvPr>
          <p:cNvSpPr>
            <a:spLocks noGrp="1"/>
          </p:cNvSpPr>
          <p:nvPr>
            <p:ph type="title"/>
          </p:nvPr>
        </p:nvSpPr>
        <p:spPr/>
        <p:txBody>
          <a:bodyPr/>
          <a:lstStyle/>
          <a:p>
            <a:endParaRPr lang="en-US"/>
          </a:p>
        </p:txBody>
      </p:sp>
      <p:pic>
        <p:nvPicPr>
          <p:cNvPr id="8" name="Content Placeholder 7" descr="A screenshot of a cell phone&#10;&#10;Description automatically generated">
            <a:extLst>
              <a:ext uri="{FF2B5EF4-FFF2-40B4-BE49-F238E27FC236}">
                <a16:creationId xmlns:a16="http://schemas.microsoft.com/office/drawing/2014/main" id="{E2E16E65-16B2-074F-A5DC-A38D44762F5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7524" y="283911"/>
            <a:ext cx="8568952" cy="5890666"/>
          </a:xfrm>
        </p:spPr>
      </p:pic>
      <p:sp>
        <p:nvSpPr>
          <p:cNvPr id="9" name="Google Shape;182;p29">
            <a:extLst>
              <a:ext uri="{FF2B5EF4-FFF2-40B4-BE49-F238E27FC236}">
                <a16:creationId xmlns:a16="http://schemas.microsoft.com/office/drawing/2014/main" id="{D39C8B85-EECA-2243-B667-DC6E49F8DCE3}"/>
              </a:ext>
            </a:extLst>
          </p:cNvPr>
          <p:cNvSpPr txBox="1"/>
          <p:nvPr/>
        </p:nvSpPr>
        <p:spPr>
          <a:xfrm>
            <a:off x="10344" y="6345175"/>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cxnSp>
        <p:nvCxnSpPr>
          <p:cNvPr id="4" name="Straight Arrow Connector 3">
            <a:extLst>
              <a:ext uri="{FF2B5EF4-FFF2-40B4-BE49-F238E27FC236}">
                <a16:creationId xmlns:a16="http://schemas.microsoft.com/office/drawing/2014/main" id="{FCC9633C-96A0-1346-80E2-2EB3453EBA13}"/>
              </a:ext>
            </a:extLst>
          </p:cNvPr>
          <p:cNvCxnSpPr/>
          <p:nvPr/>
        </p:nvCxnSpPr>
        <p:spPr>
          <a:xfrm>
            <a:off x="3239852" y="3356992"/>
            <a:ext cx="3168352" cy="158417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1" name="Straight Arrow Connector 10">
            <a:extLst>
              <a:ext uri="{FF2B5EF4-FFF2-40B4-BE49-F238E27FC236}">
                <a16:creationId xmlns:a16="http://schemas.microsoft.com/office/drawing/2014/main" id="{D133E3A1-AB11-8B44-B610-710B5D68AAAA}"/>
              </a:ext>
            </a:extLst>
          </p:cNvPr>
          <p:cNvCxnSpPr/>
          <p:nvPr/>
        </p:nvCxnSpPr>
        <p:spPr>
          <a:xfrm flipV="1">
            <a:off x="3275856" y="3429000"/>
            <a:ext cx="3096344" cy="64807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3" name="Straight Arrow Connector 12">
            <a:extLst>
              <a:ext uri="{FF2B5EF4-FFF2-40B4-BE49-F238E27FC236}">
                <a16:creationId xmlns:a16="http://schemas.microsoft.com/office/drawing/2014/main" id="{31A71F76-7D25-1647-A503-CFC29F24D85B}"/>
              </a:ext>
            </a:extLst>
          </p:cNvPr>
          <p:cNvCxnSpPr/>
          <p:nvPr/>
        </p:nvCxnSpPr>
        <p:spPr>
          <a:xfrm>
            <a:off x="3275856" y="4869160"/>
            <a:ext cx="3096344" cy="72008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5" name="Straight Arrow Connector 14">
            <a:extLst>
              <a:ext uri="{FF2B5EF4-FFF2-40B4-BE49-F238E27FC236}">
                <a16:creationId xmlns:a16="http://schemas.microsoft.com/office/drawing/2014/main" id="{F5BD610A-95BA-7643-A51E-FF004EE955DC}"/>
              </a:ext>
            </a:extLst>
          </p:cNvPr>
          <p:cNvCxnSpPr/>
          <p:nvPr/>
        </p:nvCxnSpPr>
        <p:spPr>
          <a:xfrm flipV="1">
            <a:off x="3275856" y="2708920"/>
            <a:ext cx="3096344" cy="288032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0751911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02EFB-0F64-2048-9CAA-D4C43B9C69D9}"/>
              </a:ext>
            </a:extLst>
          </p:cNvPr>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ko-KR" altLang="en-US" dirty="0"/>
              <a:t>학습목표 및 내용</a:t>
            </a:r>
            <a:endParaRPr lang="en-US" dirty="0"/>
          </a:p>
        </p:txBody>
      </p:sp>
      <p:sp>
        <p:nvSpPr>
          <p:cNvPr id="6" name="Google Shape;182;p29">
            <a:extLst>
              <a:ext uri="{FF2B5EF4-FFF2-40B4-BE49-F238E27FC236}">
                <a16:creationId xmlns:a16="http://schemas.microsoft.com/office/drawing/2014/main" id="{EDFA24B1-FA4C-F649-B904-A7A0291E4C05}"/>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7" name="Content Placeholder 6" descr="A screenshot of a cell phone&#10;&#10;Description automatically generated">
            <a:extLst>
              <a:ext uri="{FF2B5EF4-FFF2-40B4-BE49-F238E27FC236}">
                <a16:creationId xmlns:a16="http://schemas.microsoft.com/office/drawing/2014/main" id="{1E5F12F7-BE52-8A43-8E9E-78BD7151546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556792"/>
            <a:ext cx="8229600" cy="4680520"/>
          </a:xfrm>
        </p:spPr>
      </p:pic>
    </p:spTree>
    <p:extLst>
      <p:ext uri="{BB962C8B-B14F-4D97-AF65-F5344CB8AC3E}">
        <p14:creationId xmlns:p14="http://schemas.microsoft.com/office/powerpoint/2010/main" val="8308503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D04DD-4D10-8745-81E7-1E6EF9569769}"/>
              </a:ext>
            </a:extLst>
          </p:cNvPr>
          <p:cNvSpPr>
            <a:spLocks noGrp="1"/>
          </p:cNvSpPr>
          <p:nvPr>
            <p:ph type="title"/>
          </p:nvPr>
        </p:nvSpPr>
        <p:spPr/>
        <p:txBody>
          <a:bodyPr/>
          <a:lstStyle/>
          <a:p>
            <a:endParaRPr lang="en-US"/>
          </a:p>
        </p:txBody>
      </p:sp>
      <p:pic>
        <p:nvPicPr>
          <p:cNvPr id="5" name="Content Placeholder 4" descr="A screenshot of a cell phone&#10;&#10;Description automatically generated">
            <a:extLst>
              <a:ext uri="{FF2B5EF4-FFF2-40B4-BE49-F238E27FC236}">
                <a16:creationId xmlns:a16="http://schemas.microsoft.com/office/drawing/2014/main" id="{12ECEA19-8D91-3B4B-9BB7-B8D11C192B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88738"/>
            <a:ext cx="8363272" cy="5962674"/>
          </a:xfrm>
        </p:spPr>
      </p:pic>
      <p:sp>
        <p:nvSpPr>
          <p:cNvPr id="6" name="Google Shape;182;p29">
            <a:extLst>
              <a:ext uri="{FF2B5EF4-FFF2-40B4-BE49-F238E27FC236}">
                <a16:creationId xmlns:a16="http://schemas.microsoft.com/office/drawing/2014/main" id="{93CCE682-68B8-2043-85F7-F1D21946C1AF}"/>
              </a:ext>
            </a:extLst>
          </p:cNvPr>
          <p:cNvSpPr txBox="1"/>
          <p:nvPr/>
        </p:nvSpPr>
        <p:spPr>
          <a:xfrm>
            <a:off x="10344" y="6345175"/>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3" name="TextBox 2">
            <a:extLst>
              <a:ext uri="{FF2B5EF4-FFF2-40B4-BE49-F238E27FC236}">
                <a16:creationId xmlns:a16="http://schemas.microsoft.com/office/drawing/2014/main" id="{08EFAE2F-8463-A843-B344-5C87AB22A199}"/>
              </a:ext>
            </a:extLst>
          </p:cNvPr>
          <p:cNvSpPr txBox="1"/>
          <p:nvPr/>
        </p:nvSpPr>
        <p:spPr>
          <a:xfrm>
            <a:off x="1974540" y="2060848"/>
            <a:ext cx="5328592" cy="369332"/>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ko-KR" altLang="en-US" dirty="0"/>
              <a:t>휴대전화를 잃어버리는 바람에 전화를 못 했어요</a:t>
            </a:r>
            <a:r>
              <a:rPr lang="en-US" altLang="ko-KR" dirty="0"/>
              <a:t>.</a:t>
            </a:r>
            <a:endParaRPr lang="en-US" dirty="0"/>
          </a:p>
        </p:txBody>
      </p:sp>
      <p:sp>
        <p:nvSpPr>
          <p:cNvPr id="4" name="TextBox 3">
            <a:extLst>
              <a:ext uri="{FF2B5EF4-FFF2-40B4-BE49-F238E27FC236}">
                <a16:creationId xmlns:a16="http://schemas.microsoft.com/office/drawing/2014/main" id="{83B4E515-4018-FF42-A07A-FD9F9C45A3DB}"/>
              </a:ext>
            </a:extLst>
          </p:cNvPr>
          <p:cNvSpPr txBox="1"/>
          <p:nvPr/>
        </p:nvSpPr>
        <p:spPr>
          <a:xfrm>
            <a:off x="1974540" y="3248442"/>
            <a:ext cx="5328592" cy="369332"/>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ko-KR" altLang="en-US" dirty="0"/>
              <a:t>다리를 다치는 바람에 달리기 경기에 못 나갔어요</a:t>
            </a:r>
            <a:r>
              <a:rPr lang="en-US" altLang="ko-KR" dirty="0"/>
              <a:t>.</a:t>
            </a:r>
            <a:endParaRPr lang="en-US" dirty="0"/>
          </a:p>
        </p:txBody>
      </p:sp>
      <p:sp>
        <p:nvSpPr>
          <p:cNvPr id="7" name="TextBox 6">
            <a:extLst>
              <a:ext uri="{FF2B5EF4-FFF2-40B4-BE49-F238E27FC236}">
                <a16:creationId xmlns:a16="http://schemas.microsoft.com/office/drawing/2014/main" id="{7EBCD2FC-E4D6-554F-877E-D6C46FBD9E84}"/>
              </a:ext>
            </a:extLst>
          </p:cNvPr>
          <p:cNvSpPr txBox="1"/>
          <p:nvPr/>
        </p:nvSpPr>
        <p:spPr>
          <a:xfrm>
            <a:off x="1985358" y="4422483"/>
            <a:ext cx="5328592" cy="369332"/>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ko-KR" altLang="en-US" dirty="0"/>
              <a:t>아침에 늦게 일어나는 바람에 학교에 지각했어요</a:t>
            </a:r>
            <a:r>
              <a:rPr lang="en-US" altLang="ko-KR" dirty="0"/>
              <a:t>.</a:t>
            </a:r>
            <a:endParaRPr lang="en-US" dirty="0"/>
          </a:p>
        </p:txBody>
      </p:sp>
      <p:sp>
        <p:nvSpPr>
          <p:cNvPr id="8" name="TextBox 7">
            <a:extLst>
              <a:ext uri="{FF2B5EF4-FFF2-40B4-BE49-F238E27FC236}">
                <a16:creationId xmlns:a16="http://schemas.microsoft.com/office/drawing/2014/main" id="{207E99C8-23E7-A343-B8BF-891E59B2D28A}"/>
              </a:ext>
            </a:extLst>
          </p:cNvPr>
          <p:cNvSpPr txBox="1"/>
          <p:nvPr/>
        </p:nvSpPr>
        <p:spPr>
          <a:xfrm>
            <a:off x="1978718" y="5580475"/>
            <a:ext cx="5314982" cy="369332"/>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ko-KR" altLang="en-US" dirty="0"/>
              <a:t>아이스크림을 많이 먹는 바람에 배탈이 났어</a:t>
            </a:r>
            <a:r>
              <a:rPr lang="en-US" altLang="ko-KR" dirty="0"/>
              <a:t>.</a:t>
            </a:r>
            <a:endParaRPr lang="en-US" dirty="0"/>
          </a:p>
        </p:txBody>
      </p:sp>
    </p:spTree>
    <p:extLst>
      <p:ext uri="{BB962C8B-B14F-4D97-AF65-F5344CB8AC3E}">
        <p14:creationId xmlns:p14="http://schemas.microsoft.com/office/powerpoint/2010/main" val="36220998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82;p29">
            <a:extLst>
              <a:ext uri="{FF2B5EF4-FFF2-40B4-BE49-F238E27FC236}">
                <a16:creationId xmlns:a16="http://schemas.microsoft.com/office/drawing/2014/main" id="{01CEB605-CE49-7B4E-B103-70E4E7B9A997}"/>
              </a:ext>
            </a:extLst>
          </p:cNvPr>
          <p:cNvSpPr txBox="1"/>
          <p:nvPr/>
        </p:nvSpPr>
        <p:spPr>
          <a:xfrm>
            <a:off x="10344" y="6345175"/>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3" name="Content Placeholder 2">
            <a:extLst>
              <a:ext uri="{FF2B5EF4-FFF2-40B4-BE49-F238E27FC236}">
                <a16:creationId xmlns:a16="http://schemas.microsoft.com/office/drawing/2014/main" id="{281CE3B3-9036-C64D-AF53-D146FE33BF3E}"/>
              </a:ext>
            </a:extLst>
          </p:cNvPr>
          <p:cNvSpPr>
            <a:spLocks noGrp="1"/>
          </p:cNvSpPr>
          <p:nvPr>
            <p:ph idx="1"/>
          </p:nvPr>
        </p:nvSpPr>
        <p:spPr/>
        <p:txBody>
          <a:bodyPr/>
          <a:lstStyle/>
          <a:p>
            <a:endParaRPr lang="en-US"/>
          </a:p>
        </p:txBody>
      </p:sp>
      <p:pic>
        <p:nvPicPr>
          <p:cNvPr id="6" name="Content Placeholder 3" descr="A screenshot of a cell phone&#10;&#10;Description automatically generated">
            <a:extLst>
              <a:ext uri="{FF2B5EF4-FFF2-40B4-BE49-F238E27FC236}">
                <a16:creationId xmlns:a16="http://schemas.microsoft.com/office/drawing/2014/main" id="{035E843C-55A1-BB47-938C-6C0F273E0C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13184" y="188640"/>
            <a:ext cx="8229600" cy="585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CE162F1-64DC-714A-9EFC-3D1F4CAB74B6}"/>
              </a:ext>
            </a:extLst>
          </p:cNvPr>
          <p:cNvSpPr txBox="1"/>
          <p:nvPr/>
        </p:nvSpPr>
        <p:spPr>
          <a:xfrm>
            <a:off x="1187624" y="3724748"/>
            <a:ext cx="2520280" cy="338554"/>
          </a:xfrm>
          <a:prstGeom prst="rect">
            <a:avLst/>
          </a:prstGeom>
          <a:noFill/>
        </p:spPr>
        <p:txBody>
          <a:bodyPr wrap="square" rtlCol="0">
            <a:spAutoFit/>
          </a:bodyPr>
          <a:lstStyle/>
          <a:p>
            <a:r>
              <a:rPr lang="ko-KR" altLang="en-US" sz="1600" b="1" dirty="0">
                <a:solidFill>
                  <a:srgbClr val="0070C0"/>
                </a:solidFill>
              </a:rPr>
              <a:t>한국 영화를 많이 봤더니</a:t>
            </a:r>
            <a:endParaRPr lang="en-US" sz="1600" b="1" dirty="0">
              <a:solidFill>
                <a:srgbClr val="0070C0"/>
              </a:solidFill>
            </a:endParaRPr>
          </a:p>
        </p:txBody>
      </p:sp>
      <p:sp>
        <p:nvSpPr>
          <p:cNvPr id="4" name="TextBox 3">
            <a:extLst>
              <a:ext uri="{FF2B5EF4-FFF2-40B4-BE49-F238E27FC236}">
                <a16:creationId xmlns:a16="http://schemas.microsoft.com/office/drawing/2014/main" id="{BD5427AA-DA40-A64B-B1D2-B1CF9AD62175}"/>
              </a:ext>
            </a:extLst>
          </p:cNvPr>
          <p:cNvSpPr txBox="1"/>
          <p:nvPr/>
        </p:nvSpPr>
        <p:spPr>
          <a:xfrm>
            <a:off x="1187624" y="4365104"/>
            <a:ext cx="2520280" cy="338554"/>
          </a:xfrm>
          <a:prstGeom prst="rect">
            <a:avLst/>
          </a:prstGeom>
          <a:noFill/>
        </p:spPr>
        <p:txBody>
          <a:bodyPr wrap="square" rtlCol="0">
            <a:spAutoFit/>
          </a:bodyPr>
          <a:lstStyle/>
          <a:p>
            <a:r>
              <a:rPr lang="ko-KR" altLang="en-US" sz="1600" b="1" dirty="0">
                <a:solidFill>
                  <a:srgbClr val="0070C0"/>
                </a:solidFill>
              </a:rPr>
              <a:t>간식을 많이 먹었더니</a:t>
            </a:r>
            <a:endParaRPr lang="en-US" sz="1600" b="1" dirty="0">
              <a:solidFill>
                <a:srgbClr val="0070C0"/>
              </a:solidFill>
            </a:endParaRPr>
          </a:p>
        </p:txBody>
      </p:sp>
      <p:sp>
        <p:nvSpPr>
          <p:cNvPr id="5" name="TextBox 4">
            <a:extLst>
              <a:ext uri="{FF2B5EF4-FFF2-40B4-BE49-F238E27FC236}">
                <a16:creationId xmlns:a16="http://schemas.microsoft.com/office/drawing/2014/main" id="{26970E14-64FA-E243-A8F4-EBB362A653C6}"/>
              </a:ext>
            </a:extLst>
          </p:cNvPr>
          <p:cNvSpPr txBox="1"/>
          <p:nvPr/>
        </p:nvSpPr>
        <p:spPr>
          <a:xfrm>
            <a:off x="2915816" y="5013176"/>
            <a:ext cx="1512168" cy="338554"/>
          </a:xfrm>
          <a:prstGeom prst="rect">
            <a:avLst/>
          </a:prstGeom>
          <a:noFill/>
        </p:spPr>
        <p:txBody>
          <a:bodyPr wrap="square" rtlCol="0">
            <a:spAutoFit/>
          </a:bodyPr>
          <a:lstStyle/>
          <a:p>
            <a:r>
              <a:rPr lang="ko-KR" altLang="en-US" sz="1600" b="1" dirty="0">
                <a:solidFill>
                  <a:srgbClr val="0070C0"/>
                </a:solidFill>
              </a:rPr>
              <a:t>사과했더니</a:t>
            </a:r>
            <a:endParaRPr lang="en-US" sz="1600" b="1" dirty="0">
              <a:solidFill>
                <a:srgbClr val="0070C0"/>
              </a:solidFill>
            </a:endParaRPr>
          </a:p>
        </p:txBody>
      </p:sp>
      <p:sp>
        <p:nvSpPr>
          <p:cNvPr id="7" name="TextBox 6">
            <a:extLst>
              <a:ext uri="{FF2B5EF4-FFF2-40B4-BE49-F238E27FC236}">
                <a16:creationId xmlns:a16="http://schemas.microsoft.com/office/drawing/2014/main" id="{AF33CC7E-5C03-FA48-9827-87D38957D9A7}"/>
              </a:ext>
            </a:extLst>
          </p:cNvPr>
          <p:cNvSpPr txBox="1"/>
          <p:nvPr/>
        </p:nvSpPr>
        <p:spPr>
          <a:xfrm>
            <a:off x="1043608" y="5560776"/>
            <a:ext cx="2664296" cy="338554"/>
          </a:xfrm>
          <a:prstGeom prst="rect">
            <a:avLst/>
          </a:prstGeom>
          <a:noFill/>
        </p:spPr>
        <p:txBody>
          <a:bodyPr wrap="square" rtlCol="0">
            <a:spAutoFit/>
          </a:bodyPr>
          <a:lstStyle/>
          <a:p>
            <a:r>
              <a:rPr lang="ko-KR" altLang="en-US" sz="1600" b="1" dirty="0">
                <a:solidFill>
                  <a:srgbClr val="0070C0"/>
                </a:solidFill>
              </a:rPr>
              <a:t>컴퓨터 게임을 많이 했더니</a:t>
            </a:r>
            <a:endParaRPr lang="en-US" sz="1600" b="1" dirty="0">
              <a:solidFill>
                <a:srgbClr val="0070C0"/>
              </a:solidFill>
            </a:endParaRPr>
          </a:p>
        </p:txBody>
      </p:sp>
    </p:spTree>
    <p:extLst>
      <p:ext uri="{BB962C8B-B14F-4D97-AF65-F5344CB8AC3E}">
        <p14:creationId xmlns:p14="http://schemas.microsoft.com/office/powerpoint/2010/main" val="19419192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182;p29">
            <a:extLst>
              <a:ext uri="{FF2B5EF4-FFF2-40B4-BE49-F238E27FC236}">
                <a16:creationId xmlns:a16="http://schemas.microsoft.com/office/drawing/2014/main" id="{9982AC93-FE8A-9B4F-8904-47357996B30D}"/>
              </a:ext>
            </a:extLst>
          </p:cNvPr>
          <p:cNvSpPr txBox="1"/>
          <p:nvPr/>
        </p:nvSpPr>
        <p:spPr>
          <a:xfrm>
            <a:off x="10344" y="6345175"/>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7" name="Content Placeholder 6" descr="A screenshot of a cell phone&#10;&#10;Description automatically generated">
            <a:extLst>
              <a:ext uri="{FF2B5EF4-FFF2-40B4-BE49-F238E27FC236}">
                <a16:creationId xmlns:a16="http://schemas.microsoft.com/office/drawing/2014/main" id="{BAC5C31F-B8C8-544F-B704-3E9F1DD427E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332656"/>
            <a:ext cx="8640960" cy="5760640"/>
          </a:xfrm>
        </p:spPr>
      </p:pic>
      <p:cxnSp>
        <p:nvCxnSpPr>
          <p:cNvPr id="3" name="Straight Arrow Connector 2">
            <a:extLst>
              <a:ext uri="{FF2B5EF4-FFF2-40B4-BE49-F238E27FC236}">
                <a16:creationId xmlns:a16="http://schemas.microsoft.com/office/drawing/2014/main" id="{656AB9E7-0600-0C4A-B9F0-84E0CA26C6D2}"/>
              </a:ext>
            </a:extLst>
          </p:cNvPr>
          <p:cNvCxnSpPr/>
          <p:nvPr/>
        </p:nvCxnSpPr>
        <p:spPr>
          <a:xfrm flipV="1">
            <a:off x="3491880" y="2492896"/>
            <a:ext cx="2952328" cy="72008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 name="Straight Arrow Connector 4">
            <a:extLst>
              <a:ext uri="{FF2B5EF4-FFF2-40B4-BE49-F238E27FC236}">
                <a16:creationId xmlns:a16="http://schemas.microsoft.com/office/drawing/2014/main" id="{D9B0EA37-738B-C044-9B87-1C3B4130E008}"/>
              </a:ext>
            </a:extLst>
          </p:cNvPr>
          <p:cNvCxnSpPr/>
          <p:nvPr/>
        </p:nvCxnSpPr>
        <p:spPr>
          <a:xfrm flipV="1">
            <a:off x="3491880" y="3212976"/>
            <a:ext cx="2952328" cy="79208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 name="Straight Arrow Connector 7">
            <a:extLst>
              <a:ext uri="{FF2B5EF4-FFF2-40B4-BE49-F238E27FC236}">
                <a16:creationId xmlns:a16="http://schemas.microsoft.com/office/drawing/2014/main" id="{B22E1B1A-A3E4-D44F-86DA-B8BBE114E682}"/>
              </a:ext>
            </a:extLst>
          </p:cNvPr>
          <p:cNvCxnSpPr/>
          <p:nvPr/>
        </p:nvCxnSpPr>
        <p:spPr>
          <a:xfrm>
            <a:off x="3491880" y="4797152"/>
            <a:ext cx="2952328" cy="72008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1" name="Straight Arrow Connector 10">
            <a:extLst>
              <a:ext uri="{FF2B5EF4-FFF2-40B4-BE49-F238E27FC236}">
                <a16:creationId xmlns:a16="http://schemas.microsoft.com/office/drawing/2014/main" id="{E8C900FB-F286-2D41-A5E3-998980115CF0}"/>
              </a:ext>
            </a:extLst>
          </p:cNvPr>
          <p:cNvCxnSpPr/>
          <p:nvPr/>
        </p:nvCxnSpPr>
        <p:spPr>
          <a:xfrm flipV="1">
            <a:off x="3491880" y="4797152"/>
            <a:ext cx="2952328" cy="72008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5932416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a16="http://schemas.microsoft.com/office/drawing/2014/main" id="{1E4235CD-8218-5540-87E4-0FEBCDF6F721}"/>
              </a:ext>
            </a:extLst>
          </p:cNvPr>
          <p:cNvSpPr txBox="1"/>
          <p:nvPr/>
        </p:nvSpPr>
        <p:spPr>
          <a:xfrm>
            <a:off x="10344" y="6345175"/>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4" name="Content Placeholder 3" descr="A screenshot of a cell phone&#10;&#10;Description automatically generated">
            <a:extLst>
              <a:ext uri="{FF2B5EF4-FFF2-40B4-BE49-F238E27FC236}">
                <a16:creationId xmlns:a16="http://schemas.microsoft.com/office/drawing/2014/main" id="{D41DFBDB-4AE7-6B4A-B2D1-6CAF6DBAF2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404664"/>
            <a:ext cx="8280920" cy="5721499"/>
          </a:xfrm>
        </p:spPr>
      </p:pic>
      <p:sp>
        <p:nvSpPr>
          <p:cNvPr id="2" name="TextBox 1">
            <a:extLst>
              <a:ext uri="{FF2B5EF4-FFF2-40B4-BE49-F238E27FC236}">
                <a16:creationId xmlns:a16="http://schemas.microsoft.com/office/drawing/2014/main" id="{CF02D446-C111-3A44-85E6-002A67D61DA2}"/>
              </a:ext>
            </a:extLst>
          </p:cNvPr>
          <p:cNvSpPr txBox="1"/>
          <p:nvPr/>
        </p:nvSpPr>
        <p:spPr>
          <a:xfrm>
            <a:off x="1547664" y="2032384"/>
            <a:ext cx="5688632" cy="369332"/>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ko-KR" altLang="en-US" dirty="0"/>
              <a:t>한국 친구를 많이 사귀었더니 한국말을 잘하게 됐어요</a:t>
            </a:r>
            <a:r>
              <a:rPr lang="en-US" altLang="ko-KR" dirty="0"/>
              <a:t>.</a:t>
            </a:r>
            <a:endParaRPr lang="en-US" dirty="0"/>
          </a:p>
        </p:txBody>
      </p:sp>
      <p:sp>
        <p:nvSpPr>
          <p:cNvPr id="3" name="TextBox 2">
            <a:extLst>
              <a:ext uri="{FF2B5EF4-FFF2-40B4-BE49-F238E27FC236}">
                <a16:creationId xmlns:a16="http://schemas.microsoft.com/office/drawing/2014/main" id="{391BC2B2-5706-054A-AF46-23C7F9131F07}"/>
              </a:ext>
            </a:extLst>
          </p:cNvPr>
          <p:cNvSpPr txBox="1"/>
          <p:nvPr/>
        </p:nvSpPr>
        <p:spPr>
          <a:xfrm>
            <a:off x="1547664" y="3195398"/>
            <a:ext cx="5688632" cy="369332"/>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ko-KR" altLang="en-US" dirty="0"/>
              <a:t>요리를 자주 했더니 음식을 잘 만들게 됐어요</a:t>
            </a:r>
            <a:r>
              <a:rPr lang="en-US" altLang="ko-KR" dirty="0"/>
              <a:t>.</a:t>
            </a:r>
            <a:endParaRPr lang="en-US" dirty="0"/>
          </a:p>
        </p:txBody>
      </p:sp>
      <p:sp>
        <p:nvSpPr>
          <p:cNvPr id="5" name="TextBox 4">
            <a:extLst>
              <a:ext uri="{FF2B5EF4-FFF2-40B4-BE49-F238E27FC236}">
                <a16:creationId xmlns:a16="http://schemas.microsoft.com/office/drawing/2014/main" id="{45DED897-2F12-4548-AB13-87F902ACF1C7}"/>
              </a:ext>
            </a:extLst>
          </p:cNvPr>
          <p:cNvSpPr txBox="1"/>
          <p:nvPr/>
        </p:nvSpPr>
        <p:spPr>
          <a:xfrm>
            <a:off x="1547664" y="4397762"/>
            <a:ext cx="5616624" cy="369332"/>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ko-KR" altLang="en-US" dirty="0"/>
              <a:t>음식을 골고루 먹었더니 몸이 </a:t>
            </a:r>
            <a:r>
              <a:rPr lang="ko-KR" altLang="en-US" dirty="0" err="1"/>
              <a:t>건강해졌어요</a:t>
            </a:r>
            <a:r>
              <a:rPr lang="en-US" altLang="ko-KR" dirty="0"/>
              <a:t>.</a:t>
            </a:r>
            <a:endParaRPr lang="en-US" dirty="0"/>
          </a:p>
        </p:txBody>
      </p:sp>
      <p:sp>
        <p:nvSpPr>
          <p:cNvPr id="7" name="TextBox 6">
            <a:extLst>
              <a:ext uri="{FF2B5EF4-FFF2-40B4-BE49-F238E27FC236}">
                <a16:creationId xmlns:a16="http://schemas.microsoft.com/office/drawing/2014/main" id="{678F6590-9AAD-494A-8291-88598B484642}"/>
              </a:ext>
            </a:extLst>
          </p:cNvPr>
          <p:cNvSpPr txBox="1"/>
          <p:nvPr/>
        </p:nvSpPr>
        <p:spPr>
          <a:xfrm>
            <a:off x="1547664" y="5578354"/>
            <a:ext cx="6192688" cy="369332"/>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ko-KR" altLang="en-US" dirty="0"/>
              <a:t>몸이 아픈 친구를 도와줬더니 선생님께서 칭찬을 하셨어요</a:t>
            </a:r>
            <a:r>
              <a:rPr lang="en-US" altLang="ko-KR" dirty="0"/>
              <a:t>.</a:t>
            </a:r>
            <a:r>
              <a:rPr lang="ko-KR" altLang="en-US" dirty="0"/>
              <a:t> </a:t>
            </a:r>
            <a:endParaRPr lang="en-US" dirty="0"/>
          </a:p>
        </p:txBody>
      </p:sp>
    </p:spTree>
    <p:extLst>
      <p:ext uri="{BB962C8B-B14F-4D97-AF65-F5344CB8AC3E}">
        <p14:creationId xmlns:p14="http://schemas.microsoft.com/office/powerpoint/2010/main" val="36524201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a16="http://schemas.microsoft.com/office/drawing/2014/main" id="{D7C089E7-596D-864C-83F2-5413D91D1BC5}"/>
              </a:ext>
            </a:extLst>
          </p:cNvPr>
          <p:cNvSpPr txBox="1"/>
          <p:nvPr/>
        </p:nvSpPr>
        <p:spPr>
          <a:xfrm>
            <a:off x="10344" y="6345175"/>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4" name="Content Placeholder 3" descr="A screenshot of a cell phone&#10;&#10;Description automatically generated">
            <a:extLst>
              <a:ext uri="{FF2B5EF4-FFF2-40B4-BE49-F238E27FC236}">
                <a16:creationId xmlns:a16="http://schemas.microsoft.com/office/drawing/2014/main" id="{ECB5A7C7-48D5-2249-8B7A-B9084319D18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476672"/>
            <a:ext cx="8327015" cy="5705065"/>
          </a:xfrm>
        </p:spPr>
      </p:pic>
    </p:spTree>
    <p:extLst>
      <p:ext uri="{BB962C8B-B14F-4D97-AF65-F5344CB8AC3E}">
        <p14:creationId xmlns:p14="http://schemas.microsoft.com/office/powerpoint/2010/main" val="28311638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a16="http://schemas.microsoft.com/office/drawing/2014/main" id="{F64A8CF9-A44B-A54F-B623-AE5BB08BB449}"/>
              </a:ext>
            </a:extLst>
          </p:cNvPr>
          <p:cNvSpPr txBox="1"/>
          <p:nvPr/>
        </p:nvSpPr>
        <p:spPr>
          <a:xfrm>
            <a:off x="10344" y="6345175"/>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4" name="Content Placeholder 3" descr="A screenshot of a cell phone&#10;&#10;Description automatically generated">
            <a:extLst>
              <a:ext uri="{FF2B5EF4-FFF2-40B4-BE49-F238E27FC236}">
                <a16:creationId xmlns:a16="http://schemas.microsoft.com/office/drawing/2014/main" id="{B76FD8AD-32F7-6143-A641-2E91DA30509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188640"/>
            <a:ext cx="8568952" cy="6065105"/>
          </a:xfrm>
        </p:spPr>
      </p:pic>
    </p:spTree>
    <p:extLst>
      <p:ext uri="{BB962C8B-B14F-4D97-AF65-F5344CB8AC3E}">
        <p14:creationId xmlns:p14="http://schemas.microsoft.com/office/powerpoint/2010/main" val="211017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DFF4B0A-6387-7A4E-B69A-B92F3FC7E4F4}"/>
              </a:ext>
            </a:extLst>
          </p:cNvPr>
          <p:cNvSpPr>
            <a:spLocks noGrp="1"/>
          </p:cNvSpPr>
          <p:nvPr>
            <p:ph type="title"/>
          </p:nvPr>
        </p:nvSpPr>
        <p:spPr>
          <a:solidFill>
            <a:schemeClr val="accent5">
              <a:lumMod val="75000"/>
            </a:schemeClr>
          </a:solidFill>
        </p:spPr>
        <p:txBody>
          <a:bodyPr/>
          <a:lstStyle/>
          <a:p>
            <a:pPr>
              <a:defRPr/>
            </a:pPr>
            <a:r>
              <a:rPr kumimoji="1" lang="ko-KR" altLang="en-US" dirty="0"/>
              <a:t>듣기와 말하기 연습 </a:t>
            </a:r>
            <a:r>
              <a:rPr kumimoji="1" lang="en-US" altLang="ko-KR" dirty="0"/>
              <a:t>(</a:t>
            </a:r>
            <a:r>
              <a:rPr kumimoji="1" lang="ko-KR" altLang="en-US" dirty="0"/>
              <a:t>숙제</a:t>
            </a:r>
            <a:r>
              <a:rPr kumimoji="1" lang="en-US" altLang="ko-KR" dirty="0"/>
              <a:t>)</a:t>
            </a:r>
            <a:endParaRPr kumimoji="1" lang="ko-US" altLang="en-US" dirty="0"/>
          </a:p>
        </p:txBody>
      </p:sp>
      <p:sp>
        <p:nvSpPr>
          <p:cNvPr id="3" name="내용 개체 틀 2">
            <a:extLst>
              <a:ext uri="{FF2B5EF4-FFF2-40B4-BE49-F238E27FC236}">
                <a16:creationId xmlns:a16="http://schemas.microsoft.com/office/drawing/2014/main" id="{BF8D8401-1BEB-C549-A509-F2BB072D682D}"/>
              </a:ext>
            </a:extLst>
          </p:cNvPr>
          <p:cNvSpPr>
            <a:spLocks noGrp="1"/>
          </p:cNvSpPr>
          <p:nvPr>
            <p:ph idx="1"/>
          </p:nvPr>
        </p:nvSpPr>
        <p:spPr>
          <a:xfrm>
            <a:off x="501267" y="1455773"/>
            <a:ext cx="8185533" cy="1073175"/>
          </a:xfrm>
          <a:solidFill>
            <a:schemeClr val="accent5">
              <a:lumMod val="90000"/>
            </a:schemeClr>
          </a:solidFill>
        </p:spPr>
        <p:txBody>
          <a:bodyPr anchor="ctr"/>
          <a:lstStyle/>
          <a:p>
            <a:pPr>
              <a:defRPr/>
            </a:pPr>
            <a:r>
              <a:rPr kumimoji="1" lang="en-US" altLang="ko-US" sz="2800" dirty="0"/>
              <a:t>Lingt.com</a:t>
            </a:r>
            <a:r>
              <a:rPr kumimoji="1" lang="ko-US" altLang="en-US" sz="2800" dirty="0"/>
              <a:t>으로</a:t>
            </a:r>
            <a:r>
              <a:rPr kumimoji="1" lang="ko-KR" altLang="en-US" sz="2800"/>
              <a:t> 들어가</a:t>
            </a:r>
            <a:r>
              <a:rPr kumimoji="1" lang="en-US" altLang="ko-KR" sz="2800" dirty="0"/>
              <a:t> </a:t>
            </a:r>
            <a:r>
              <a:rPr kumimoji="1" lang="ko-KR" altLang="en-US" sz="2800" dirty="0"/>
              <a:t>듣기와 말하기를  연습하고 자신의 목소리를 녹음해 보세요</a:t>
            </a:r>
            <a:r>
              <a:rPr kumimoji="1" lang="en-US" altLang="ko-KR" sz="2800" dirty="0"/>
              <a:t>.</a:t>
            </a:r>
            <a:endParaRPr kumimoji="1" lang="ko-US" altLang="en-US" dirty="0"/>
          </a:p>
        </p:txBody>
      </p:sp>
      <p:sp>
        <p:nvSpPr>
          <p:cNvPr id="6" name="Google Shape;182;p29">
            <a:extLst>
              <a:ext uri="{FF2B5EF4-FFF2-40B4-BE49-F238E27FC236}">
                <a16:creationId xmlns:a16="http://schemas.microsoft.com/office/drawing/2014/main" id="{9617E12D-BA52-1B43-A6FF-704ED1309DF3}"/>
              </a:ext>
            </a:extLst>
          </p:cNvPr>
          <p:cNvSpPr txBox="1"/>
          <p:nvPr/>
        </p:nvSpPr>
        <p:spPr>
          <a:xfrm>
            <a:off x="10344" y="6345175"/>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7" name="TextBox 6">
            <a:extLst>
              <a:ext uri="{FF2B5EF4-FFF2-40B4-BE49-F238E27FC236}">
                <a16:creationId xmlns:a16="http://schemas.microsoft.com/office/drawing/2014/main" id="{BFD1B5BE-8551-324A-9EE2-D30BA5C26869}"/>
              </a:ext>
            </a:extLst>
          </p:cNvPr>
          <p:cNvSpPr txBox="1"/>
          <p:nvPr/>
        </p:nvSpPr>
        <p:spPr>
          <a:xfrm>
            <a:off x="395536" y="4259227"/>
            <a:ext cx="8291264" cy="2092881"/>
          </a:xfrm>
          <a:prstGeom prst="rect">
            <a:avLst/>
          </a:prstGeom>
          <a:ln>
            <a:noFill/>
          </a:ln>
        </p:spPr>
        <p:style>
          <a:lnRef idx="1">
            <a:schemeClr val="dk1"/>
          </a:lnRef>
          <a:fillRef idx="2">
            <a:schemeClr val="dk1"/>
          </a:fillRef>
          <a:effectRef idx="1">
            <a:schemeClr val="dk1"/>
          </a:effectRef>
          <a:fontRef idx="minor">
            <a:schemeClr val="dk1"/>
          </a:fontRef>
        </p:style>
        <p:txBody>
          <a:bodyPr wrap="square" rtlCol="0">
            <a:spAutoFit/>
          </a:bodyPr>
          <a:lstStyle/>
          <a:p>
            <a:r>
              <a:rPr lang="ko-KR" altLang="en-US" dirty="0"/>
              <a:t>* 교사를 위한 노트</a:t>
            </a:r>
            <a:r>
              <a:rPr lang="en-US" altLang="ko-KR" dirty="0"/>
              <a:t>:</a:t>
            </a:r>
          </a:p>
          <a:p>
            <a:r>
              <a:rPr lang="en-US" sz="1600" dirty="0"/>
              <a:t>Lingt.com</a:t>
            </a:r>
            <a:r>
              <a:rPr lang="ko-KR" altLang="en-US" sz="1600" dirty="0"/>
              <a:t>으로 들어가 </a:t>
            </a:r>
            <a:r>
              <a:rPr lang="en-US" sz="1600" dirty="0"/>
              <a:t>sign up</a:t>
            </a:r>
            <a:r>
              <a:rPr lang="ko-KR" altLang="en-US" sz="1600" dirty="0"/>
              <a:t>을 하시고 무료로 사용하시면서 각 반을 만들 수 있습니다</a:t>
            </a:r>
            <a:r>
              <a:rPr lang="en-US" altLang="ko-KR" sz="1600" dirty="0"/>
              <a:t>. </a:t>
            </a:r>
            <a:r>
              <a:rPr lang="ko-KR" altLang="en-US" sz="1600" dirty="0"/>
              <a:t>맨 위의 </a:t>
            </a:r>
            <a:r>
              <a:rPr lang="en-US" sz="1600" dirty="0" err="1"/>
              <a:t>creat</a:t>
            </a:r>
            <a:r>
              <a:rPr lang="en-US" sz="1600" dirty="0"/>
              <a:t> </a:t>
            </a:r>
            <a:r>
              <a:rPr lang="ko-KR" altLang="en-US" sz="1600" dirty="0"/>
              <a:t>버튼을 눌러 문제를 만드시고 선생님의 목소리를 녹음하시면 됩니다</a:t>
            </a:r>
            <a:r>
              <a:rPr lang="en-US" altLang="ko-KR" sz="1600" dirty="0"/>
              <a:t>.</a:t>
            </a:r>
            <a:r>
              <a:rPr lang="ko-KR" altLang="en-US" sz="1600" dirty="0"/>
              <a:t> 왼쪽의 다양한 기능 바를 드래그해서 오른쪽 새로 만들 화면으로 가지고 오시면 됩니다</a:t>
            </a:r>
            <a:r>
              <a:rPr lang="en-US" altLang="ko-KR" sz="1600" dirty="0"/>
              <a:t>. </a:t>
            </a:r>
            <a:r>
              <a:rPr lang="ko-KR" altLang="en-US" sz="1600" dirty="0"/>
              <a:t>마이크 사인을 누르시면 선생님 목소리가 녹음되고 그 다음에 학생들이 녹음하도록 </a:t>
            </a:r>
            <a:r>
              <a:rPr lang="en-US" sz="1600" dirty="0"/>
              <a:t>Speak </a:t>
            </a:r>
            <a:r>
              <a:rPr lang="ko-KR" altLang="en-US" sz="1600" dirty="0"/>
              <a:t>버튼을 끌어서 밑에 두면 자연스럽게 듣기 말하기 문제가 완성됩니다</a:t>
            </a:r>
            <a:r>
              <a:rPr lang="en-US" altLang="ko-KR" sz="1600" dirty="0"/>
              <a:t>. </a:t>
            </a:r>
            <a:r>
              <a:rPr lang="ko-KR" altLang="en-US" sz="1600" dirty="0"/>
              <a:t>영상도 그림도 삽입이 가능합니다</a:t>
            </a:r>
            <a:r>
              <a:rPr lang="en-US" altLang="ko-KR" sz="1600" dirty="0"/>
              <a:t>. </a:t>
            </a:r>
            <a:r>
              <a:rPr lang="ko-KR" altLang="en-US" sz="1600" dirty="0"/>
              <a:t>그리고 학생들은 따로 </a:t>
            </a:r>
            <a:r>
              <a:rPr lang="en-US" sz="1600" dirty="0"/>
              <a:t>sign up</a:t>
            </a:r>
            <a:r>
              <a:rPr lang="ko-KR" altLang="en-US" sz="1600" dirty="0"/>
              <a:t>을 하지 않고도 자연스럽게 들어올 수 있습니다</a:t>
            </a:r>
            <a:r>
              <a:rPr lang="en-US" altLang="ko-KR" sz="1600" dirty="0"/>
              <a:t>.</a:t>
            </a:r>
            <a:r>
              <a:rPr lang="ko-KR" altLang="en-US" sz="1600" dirty="0"/>
              <a:t> </a:t>
            </a:r>
            <a:r>
              <a:rPr lang="en-US" altLang="ko-KR" sz="1600" dirty="0"/>
              <a:t>(</a:t>
            </a:r>
            <a:r>
              <a:rPr lang="ko-KR" altLang="en-US" sz="1600" dirty="0"/>
              <a:t>문제 만드는 데 </a:t>
            </a:r>
            <a:r>
              <a:rPr lang="en-US" altLang="ko-KR" sz="1600" dirty="0"/>
              <a:t>10</a:t>
            </a:r>
            <a:r>
              <a:rPr lang="ko-KR" altLang="en-US" sz="1600" dirty="0"/>
              <a:t>분 정도의 짧은 시간 소요</a:t>
            </a:r>
            <a:r>
              <a:rPr lang="en-US" altLang="ko-KR" sz="1600" dirty="0"/>
              <a:t>)</a:t>
            </a:r>
            <a:endParaRPr lang="en-US" sz="1600" dirty="0"/>
          </a:p>
        </p:txBody>
      </p:sp>
      <p:sp>
        <p:nvSpPr>
          <p:cNvPr id="4" name="TextBox 3">
            <a:extLst>
              <a:ext uri="{FF2B5EF4-FFF2-40B4-BE49-F238E27FC236}">
                <a16:creationId xmlns:a16="http://schemas.microsoft.com/office/drawing/2014/main" id="{FC00B266-082C-8142-A035-D91152D94F65}"/>
              </a:ext>
            </a:extLst>
          </p:cNvPr>
          <p:cNvSpPr txBox="1"/>
          <p:nvPr/>
        </p:nvSpPr>
        <p:spPr>
          <a:xfrm>
            <a:off x="683568" y="3028309"/>
            <a:ext cx="5832648" cy="369332"/>
          </a:xfrm>
          <a:prstGeom prst="rect">
            <a:avLst/>
          </a:prstGeom>
          <a:noFill/>
        </p:spPr>
        <p:txBody>
          <a:bodyPr wrap="square" rtlCol="0">
            <a:spAutoFit/>
          </a:bodyPr>
          <a:lstStyle/>
          <a:p>
            <a:endParaRPr lang="en-US" dirty="0"/>
          </a:p>
        </p:txBody>
      </p:sp>
      <p:pic>
        <p:nvPicPr>
          <p:cNvPr id="8" name="Picture 7" descr="A screenshot of a social media post&#10;&#10;Description automatically generated">
            <a:extLst>
              <a:ext uri="{FF2B5EF4-FFF2-40B4-BE49-F238E27FC236}">
                <a16:creationId xmlns:a16="http://schemas.microsoft.com/office/drawing/2014/main" id="{E6B461FF-87D9-7D48-BCC4-6AE8CE4199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853" y="2677298"/>
            <a:ext cx="8119307" cy="1433578"/>
          </a:xfrm>
          <a:prstGeom prst="rect">
            <a:avLst/>
          </a:prstGeom>
        </p:spPr>
      </p:pic>
    </p:spTree>
    <p:extLst>
      <p:ext uri="{BB962C8B-B14F-4D97-AF65-F5344CB8AC3E}">
        <p14:creationId xmlns:p14="http://schemas.microsoft.com/office/powerpoint/2010/main" val="4278858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2E06BE0-6F75-4949-8A2D-9B5908408CE9}"/>
              </a:ext>
            </a:extLst>
          </p:cNvPr>
          <p:cNvSpPr>
            <a:spLocks noGrp="1"/>
          </p:cNvSpPr>
          <p:nvPr>
            <p:ph type="title"/>
          </p:nvPr>
        </p:nvSpPr>
        <p:spPr>
          <a:solidFill>
            <a:srgbClr val="00B0F0"/>
          </a:solidFill>
        </p:spPr>
        <p:txBody>
          <a:bodyPr/>
          <a:lstStyle/>
          <a:p>
            <a:pPr>
              <a:defRPr/>
            </a:pPr>
            <a:r>
              <a:rPr kumimoji="1" lang="ko-US" altLang="en-US" dirty="0"/>
              <a:t>오늘의</a:t>
            </a:r>
            <a:r>
              <a:rPr kumimoji="1" lang="ko-KR" altLang="en-US" dirty="0"/>
              <a:t> </a:t>
            </a:r>
            <a:r>
              <a:rPr kumimoji="1" lang="ko-US" altLang="en-US" dirty="0"/>
              <a:t>숙제</a:t>
            </a:r>
          </a:p>
        </p:txBody>
      </p:sp>
      <p:sp>
        <p:nvSpPr>
          <p:cNvPr id="3" name="내용 개체 틀 2">
            <a:extLst>
              <a:ext uri="{FF2B5EF4-FFF2-40B4-BE49-F238E27FC236}">
                <a16:creationId xmlns:a16="http://schemas.microsoft.com/office/drawing/2014/main" id="{72C897D7-421F-C645-AD1B-3B11287D528D}"/>
              </a:ext>
            </a:extLst>
          </p:cNvPr>
          <p:cNvSpPr>
            <a:spLocks noGrp="1"/>
          </p:cNvSpPr>
          <p:nvPr>
            <p:ph idx="1"/>
          </p:nvPr>
        </p:nvSpPr>
        <p:spPr>
          <a:xfrm>
            <a:off x="457200" y="1610891"/>
            <a:ext cx="8229600" cy="4194373"/>
          </a:xfrm>
        </p:spPr>
        <p:txBody>
          <a:bodyPr/>
          <a:lstStyle/>
          <a:p>
            <a:pPr marL="0" indent="0">
              <a:buNone/>
              <a:defRPr/>
            </a:pPr>
            <a:r>
              <a:rPr lang="en-US" altLang="ko-KR" sz="2400" dirty="0"/>
              <a:t>1.</a:t>
            </a:r>
            <a:r>
              <a:rPr lang="ko-KR" altLang="en-US" dirty="0"/>
              <a:t> </a:t>
            </a:r>
            <a:r>
              <a:rPr lang="ko-US" altLang="en-US" sz="2400" dirty="0"/>
              <a:t>오늘의</a:t>
            </a:r>
            <a:r>
              <a:rPr lang="ko-KR" altLang="en-US" sz="2400"/>
              <a:t> </a:t>
            </a:r>
            <a:r>
              <a:rPr lang="en-US" altLang="ko-KR" sz="2400" dirty="0"/>
              <a:t>14</a:t>
            </a:r>
            <a:r>
              <a:rPr lang="ko-KR" altLang="en-US" sz="2400" dirty="0"/>
              <a:t>과 문법 </a:t>
            </a:r>
            <a:r>
              <a:rPr lang="en-US" altLang="ko-US" sz="2400" dirty="0"/>
              <a:t>PPT </a:t>
            </a:r>
            <a:r>
              <a:rPr lang="ko-US" altLang="ko-US" sz="2400" dirty="0"/>
              <a:t>복습</a:t>
            </a:r>
            <a:r>
              <a:rPr lang="ko-US" altLang="en-US" sz="2400" dirty="0"/>
              <a:t>하기</a:t>
            </a:r>
            <a:endParaRPr lang="ko-US" altLang="ko-US" sz="2400" dirty="0"/>
          </a:p>
          <a:p>
            <a:pPr marL="0" indent="0">
              <a:buFontTx/>
              <a:buNone/>
              <a:defRPr/>
            </a:pPr>
            <a:r>
              <a:rPr lang="ko-KR" altLang="en-US" sz="2400" dirty="0"/>
              <a:t>    </a:t>
            </a:r>
            <a:r>
              <a:rPr lang="en-US" altLang="ko-KR" sz="2400" dirty="0"/>
              <a:t>‘</a:t>
            </a:r>
            <a:r>
              <a:rPr lang="ko-KR" altLang="en-US" sz="2400" dirty="0"/>
              <a:t>세계의 금기</a:t>
            </a:r>
            <a:r>
              <a:rPr lang="en-US" altLang="ko-KR" sz="2400" dirty="0"/>
              <a:t>’</a:t>
            </a:r>
            <a:r>
              <a:rPr lang="ko-KR" altLang="en-US" sz="2400" dirty="0"/>
              <a:t>에 대한 영상 </a:t>
            </a:r>
            <a:r>
              <a:rPr lang="ko-US" altLang="ko-US" sz="2400" dirty="0"/>
              <a:t>질문에 답하기</a:t>
            </a:r>
            <a:endParaRPr lang="en-US" altLang="ko-US" sz="2400" dirty="0"/>
          </a:p>
          <a:p>
            <a:pPr marL="0" indent="0">
              <a:buFontTx/>
              <a:buNone/>
              <a:defRPr/>
            </a:pPr>
            <a:r>
              <a:rPr lang="ko-KR" altLang="en-US" sz="2400" dirty="0"/>
              <a:t>    </a:t>
            </a:r>
            <a:r>
              <a:rPr lang="en-US" altLang="ko-KR" sz="2400" dirty="0"/>
              <a:t>‘</a:t>
            </a:r>
            <a:r>
              <a:rPr lang="ko-KR" altLang="en-US" sz="2400" dirty="0"/>
              <a:t>쓰기</a:t>
            </a:r>
            <a:r>
              <a:rPr lang="en-US" altLang="ko-KR" sz="2400" dirty="0"/>
              <a:t>’</a:t>
            </a:r>
            <a:r>
              <a:rPr lang="ko-KR" altLang="en-US" sz="2400" dirty="0"/>
              <a:t> 숙제 공책에 쓰기</a:t>
            </a:r>
            <a:r>
              <a:rPr lang="ko-US" altLang="ko-US" sz="2400" dirty="0"/>
              <a:t> </a:t>
            </a:r>
            <a:r>
              <a:rPr lang="en-US" altLang="ko-US" sz="2400" dirty="0"/>
              <a:t> </a:t>
            </a:r>
            <a:endParaRPr lang="ko-US" altLang="ko-US" sz="2400" dirty="0"/>
          </a:p>
          <a:p>
            <a:pPr marL="0" indent="0">
              <a:buFontTx/>
              <a:buNone/>
              <a:defRPr/>
            </a:pPr>
            <a:r>
              <a:rPr lang="en-US" altLang="ko-KR" sz="2400" dirty="0"/>
              <a:t>2.</a:t>
            </a:r>
            <a:r>
              <a:rPr lang="ko-KR" altLang="en-US" sz="2400" dirty="0"/>
              <a:t> </a:t>
            </a:r>
            <a:r>
              <a:rPr lang="en-US" altLang="ko-KR" sz="2400" dirty="0"/>
              <a:t>Quizlet</a:t>
            </a:r>
            <a:r>
              <a:rPr lang="ko-KR" altLang="en-US" sz="2400" dirty="0"/>
              <a:t>으로 단어 공부하기</a:t>
            </a:r>
            <a:endParaRPr lang="en-US" altLang="ko-KR" sz="2400" dirty="0"/>
          </a:p>
          <a:p>
            <a:pPr marL="0" indent="0">
              <a:buNone/>
              <a:defRPr/>
            </a:pPr>
            <a:r>
              <a:rPr lang="en-US" altLang="ko-KR" sz="2400" dirty="0"/>
              <a:t>   </a:t>
            </a:r>
            <a:r>
              <a:rPr lang="en-US" sz="2400" dirty="0">
                <a:hlinkClick r:id="rId2"/>
              </a:rPr>
              <a:t>http://gg.gg/i6ukw</a:t>
            </a:r>
            <a:endParaRPr lang="en-US" altLang="ko-KR" sz="2400" dirty="0"/>
          </a:p>
          <a:p>
            <a:pPr marL="0" indent="0">
              <a:buFontTx/>
              <a:buNone/>
              <a:defRPr/>
            </a:pPr>
            <a:r>
              <a:rPr lang="en-US" altLang="ko-KR" sz="2400" dirty="0"/>
              <a:t>3.</a:t>
            </a:r>
            <a:r>
              <a:rPr lang="ko-KR" altLang="en-US" sz="2400" dirty="0"/>
              <a:t> </a:t>
            </a:r>
            <a:r>
              <a:rPr lang="en-US" altLang="ko-KR" sz="2400" dirty="0" err="1"/>
              <a:t>Lingt</a:t>
            </a:r>
            <a:r>
              <a:rPr lang="ko-KR" altLang="en-US" sz="2400" dirty="0"/>
              <a:t>에서 </a:t>
            </a:r>
            <a:r>
              <a:rPr lang="en-US" altLang="ko-KR" sz="2400" dirty="0"/>
              <a:t>14</a:t>
            </a:r>
            <a:r>
              <a:rPr lang="ko-KR" altLang="en-US" sz="2400" dirty="0"/>
              <a:t>과 듣기</a:t>
            </a:r>
            <a:r>
              <a:rPr lang="en-US" altLang="ko-KR" sz="2400" dirty="0"/>
              <a:t>/</a:t>
            </a:r>
            <a:r>
              <a:rPr lang="ko-KR" altLang="en-US" sz="2400" dirty="0"/>
              <a:t>말하기 </a:t>
            </a:r>
            <a:r>
              <a:rPr lang="ko-KR" altLang="en-US" sz="2400" dirty="0" err="1"/>
              <a:t>숙제하기</a:t>
            </a:r>
            <a:endParaRPr lang="en-US" altLang="ko-KR" sz="2400" dirty="0"/>
          </a:p>
          <a:p>
            <a:pPr marL="0" indent="0">
              <a:buFontTx/>
              <a:buNone/>
              <a:defRPr/>
            </a:pPr>
            <a:r>
              <a:rPr lang="en-US" altLang="ko-KR" sz="2400" dirty="0"/>
              <a:t>4.</a:t>
            </a:r>
            <a:r>
              <a:rPr lang="ko-KR" altLang="en-US" sz="2400" dirty="0"/>
              <a:t> </a:t>
            </a:r>
            <a:r>
              <a:rPr lang="en-US" altLang="ko-KR" sz="2400" dirty="0"/>
              <a:t>Workbook P. 55 - 58 </a:t>
            </a:r>
            <a:r>
              <a:rPr lang="ko-KR" altLang="en-US" sz="2400" dirty="0"/>
              <a:t>문제 풀기 </a:t>
            </a:r>
            <a:r>
              <a:rPr lang="en-US" altLang="ko-KR" sz="2400" dirty="0"/>
              <a:t>(14</a:t>
            </a:r>
            <a:r>
              <a:rPr lang="ko-KR" altLang="en-US" sz="2400" dirty="0"/>
              <a:t>과</a:t>
            </a:r>
            <a:r>
              <a:rPr lang="en-US" altLang="ko-KR" sz="2400" dirty="0"/>
              <a:t>)</a:t>
            </a:r>
            <a:endParaRPr lang="ko-US" altLang="ko-US" sz="2400" dirty="0"/>
          </a:p>
          <a:p>
            <a:pPr marL="0" indent="0">
              <a:buNone/>
              <a:defRPr/>
            </a:pPr>
            <a:r>
              <a:rPr lang="en-US" altLang="ko-KR" sz="2400" dirty="0"/>
              <a:t>5</a:t>
            </a:r>
            <a:r>
              <a:rPr lang="en-US" altLang="ko-US" sz="2400" dirty="0"/>
              <a:t>. </a:t>
            </a:r>
            <a:r>
              <a:rPr lang="ko-US" altLang="ko-US" sz="2400" dirty="0"/>
              <a:t>일기</a:t>
            </a:r>
            <a:r>
              <a:rPr lang="en-US" altLang="ko-US" sz="2400" dirty="0"/>
              <a:t> 1</a:t>
            </a:r>
            <a:r>
              <a:rPr lang="ko-US" altLang="ko-US" sz="2400" dirty="0"/>
              <a:t>주일</a:t>
            </a:r>
            <a:r>
              <a:rPr lang="en-US" altLang="ko-US" sz="2400" dirty="0"/>
              <a:t> 1</a:t>
            </a:r>
            <a:r>
              <a:rPr lang="ko-US" altLang="ko-US" sz="2400" dirty="0"/>
              <a:t>회</a:t>
            </a:r>
            <a:r>
              <a:rPr lang="en-US" altLang="ko-US" sz="2400" dirty="0"/>
              <a:t> </a:t>
            </a:r>
            <a:r>
              <a:rPr lang="ko-US" altLang="ko-US" sz="2400" dirty="0"/>
              <a:t>이상 </a:t>
            </a:r>
            <a:r>
              <a:rPr lang="ko-US" altLang="en-US" sz="2400" dirty="0"/>
              <a:t>쓰기</a:t>
            </a:r>
            <a:endParaRPr lang="ko-US" altLang="ko-US" sz="2400" dirty="0"/>
          </a:p>
          <a:p>
            <a:pPr marL="0" indent="0">
              <a:buNone/>
              <a:defRPr/>
            </a:pPr>
            <a:r>
              <a:rPr lang="en-US" altLang="ko-KR" sz="2400" dirty="0"/>
              <a:t>6.</a:t>
            </a:r>
            <a:r>
              <a:rPr lang="ko-KR" altLang="en-US" sz="2400" dirty="0"/>
              <a:t> 한국 동화책 </a:t>
            </a:r>
            <a:r>
              <a:rPr lang="en-US" altLang="ko-KR" sz="2400" dirty="0"/>
              <a:t>1</a:t>
            </a:r>
            <a:r>
              <a:rPr lang="ko-KR" altLang="en-US" sz="2400" dirty="0"/>
              <a:t>권 </a:t>
            </a:r>
            <a:r>
              <a:rPr lang="ko-US" altLang="ko-US" sz="2400" dirty="0"/>
              <a:t>읽고 내용 요약</a:t>
            </a:r>
            <a:r>
              <a:rPr lang="ko-US" altLang="en-US" sz="2400" dirty="0"/>
              <a:t> </a:t>
            </a:r>
            <a:r>
              <a:rPr lang="en-US" altLang="ko-US" sz="2400" dirty="0"/>
              <a:t>(</a:t>
            </a:r>
            <a:r>
              <a:rPr lang="ko-KR" altLang="en-US" sz="2400" dirty="0"/>
              <a:t>선택 숙제</a:t>
            </a:r>
            <a:r>
              <a:rPr lang="en-US" altLang="ko-KR" sz="2400" dirty="0"/>
              <a:t>)</a:t>
            </a:r>
            <a:endParaRPr kumimoji="1" lang="ko-US" altLang="en-US" dirty="0"/>
          </a:p>
        </p:txBody>
      </p:sp>
      <p:sp>
        <p:nvSpPr>
          <p:cNvPr id="5" name="Google Shape;182;p29">
            <a:extLst>
              <a:ext uri="{FF2B5EF4-FFF2-40B4-BE49-F238E27FC236}">
                <a16:creationId xmlns:a16="http://schemas.microsoft.com/office/drawing/2014/main" id="{6414BA81-DF63-E44E-8B62-0ECFB08A8A70}"/>
              </a:ext>
            </a:extLst>
          </p:cNvPr>
          <p:cNvSpPr txBox="1"/>
          <p:nvPr/>
        </p:nvSpPr>
        <p:spPr>
          <a:xfrm>
            <a:off x="10344" y="6345175"/>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24148002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제목 1">
            <a:extLst>
              <a:ext uri="{FF2B5EF4-FFF2-40B4-BE49-F238E27FC236}">
                <a16:creationId xmlns:a16="http://schemas.microsoft.com/office/drawing/2014/main" id="{86FB7294-E565-4341-8A59-C6E8946EB3AC}"/>
              </a:ext>
            </a:extLst>
          </p:cNvPr>
          <p:cNvSpPr>
            <a:spLocks noGrp="1" noChangeArrowheads="1"/>
          </p:cNvSpPr>
          <p:nvPr>
            <p:ph type="title"/>
          </p:nvPr>
        </p:nvSpPr>
        <p:spPr>
          <a:xfrm>
            <a:off x="457200" y="260648"/>
            <a:ext cx="8229600" cy="1872208"/>
          </a:xfrm>
          <a:solidFill>
            <a:srgbClr val="92D050"/>
          </a:solidFill>
        </p:spPr>
        <p:txBody>
          <a:bodyPr/>
          <a:lstStyle/>
          <a:p>
            <a:r>
              <a:rPr kumimoji="1" lang="en-US" altLang="en-US"/>
              <a:t>수고하셨습니다</a:t>
            </a:r>
            <a:r>
              <a:rPr kumimoji="1" lang="en-US" altLang="ko-KR"/>
              <a:t>!</a:t>
            </a:r>
            <a:endParaRPr kumimoji="1" lang="en-US" altLang="en-US"/>
          </a:p>
        </p:txBody>
      </p:sp>
      <p:pic>
        <p:nvPicPr>
          <p:cNvPr id="97282" name="내용 개체 틀 4">
            <a:extLst>
              <a:ext uri="{FF2B5EF4-FFF2-40B4-BE49-F238E27FC236}">
                <a16:creationId xmlns:a16="http://schemas.microsoft.com/office/drawing/2014/main" id="{1B4F6EAB-410E-7C4F-BB33-51BFCD8187A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051050" y="2276873"/>
            <a:ext cx="5184775" cy="3528392"/>
          </a:xfrm>
          <a:solidFill>
            <a:srgbClr val="FFFF00"/>
          </a:solidFill>
        </p:spPr>
      </p:pic>
      <p:sp>
        <p:nvSpPr>
          <p:cNvPr id="5" name="Google Shape;182;p29">
            <a:extLst>
              <a:ext uri="{FF2B5EF4-FFF2-40B4-BE49-F238E27FC236}">
                <a16:creationId xmlns:a16="http://schemas.microsoft.com/office/drawing/2014/main" id="{C5690704-2402-9D44-B971-CD830358D5A6}"/>
              </a:ext>
            </a:extLst>
          </p:cNvPr>
          <p:cNvSpPr txBox="1"/>
          <p:nvPr/>
        </p:nvSpPr>
        <p:spPr>
          <a:xfrm>
            <a:off x="10344" y="6345175"/>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168797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7281"/>
                                        </p:tgtEl>
                                        <p:attrNameLst>
                                          <p:attrName>style.visibility</p:attrName>
                                        </p:attrNameLst>
                                      </p:cBhvr>
                                      <p:to>
                                        <p:strVal val="visible"/>
                                      </p:to>
                                    </p:set>
                                    <p:anim calcmode="lin" valueType="num">
                                      <p:cBhvr additive="base">
                                        <p:cTn id="7" dur="500" fill="hold"/>
                                        <p:tgtEl>
                                          <p:spTgt spid="97281"/>
                                        </p:tgtEl>
                                        <p:attrNameLst>
                                          <p:attrName>ppt_x</p:attrName>
                                        </p:attrNameLst>
                                      </p:cBhvr>
                                      <p:tavLst>
                                        <p:tav tm="0">
                                          <p:val>
                                            <p:strVal val="#ppt_x"/>
                                          </p:val>
                                        </p:tav>
                                        <p:tav tm="100000">
                                          <p:val>
                                            <p:strVal val="#ppt_x"/>
                                          </p:val>
                                        </p:tav>
                                      </p:tavLst>
                                    </p:anim>
                                    <p:anim calcmode="lin" valueType="num">
                                      <p:cBhvr additive="base">
                                        <p:cTn id="8" dur="500" fill="hold"/>
                                        <p:tgtEl>
                                          <p:spTgt spid="9728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mph" presetSubtype="2" fill="hold" nodeType="clickEffect">
                                  <p:stCondLst>
                                    <p:cond delay="0"/>
                                  </p:stCondLst>
                                  <p:childTnLst>
                                    <p:animClr clrSpc="rgb" dir="cw">
                                      <p:cBhvr>
                                        <p:cTn id="12" dur="2000" fill="hold"/>
                                        <p:tgtEl>
                                          <p:spTgt spid="97282"/>
                                        </p:tgtEl>
                                        <p:attrNameLst>
                                          <p:attrName>stroke.color</p:attrName>
                                        </p:attrNameLst>
                                      </p:cBhvr>
                                      <p:to>
                                        <a:schemeClr val="accent2"/>
                                      </p:to>
                                    </p:animClr>
                                    <p:set>
                                      <p:cBhvr>
                                        <p:cTn id="13" dur="2000" fill="hold"/>
                                        <p:tgtEl>
                                          <p:spTgt spid="9728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6AD6-71FA-FF40-9F12-C56E8233F1B2}"/>
              </a:ext>
            </a:extLst>
          </p:cNvPr>
          <p:cNvSpPr>
            <a:spLocks noGrp="1"/>
          </p:cNvSpPr>
          <p:nvPr>
            <p:ph type="title"/>
          </p:nvPr>
        </p:nvSpPr>
        <p:spPr>
          <a:xfrm>
            <a:off x="613505" y="360163"/>
            <a:ext cx="7886700" cy="994172"/>
          </a:xfrm>
        </p:spPr>
        <p:style>
          <a:lnRef idx="1">
            <a:schemeClr val="accent1"/>
          </a:lnRef>
          <a:fillRef idx="3">
            <a:schemeClr val="accent1"/>
          </a:fillRef>
          <a:effectRef idx="2">
            <a:schemeClr val="accent1"/>
          </a:effectRef>
          <a:fontRef idx="minor">
            <a:schemeClr val="lt1"/>
          </a:fontRef>
        </p:style>
        <p:txBody>
          <a:bodyPr>
            <a:normAutofit/>
          </a:bodyPr>
          <a:lstStyle/>
          <a:p>
            <a:r>
              <a:rPr lang="en-US" sz="2700" dirty="0"/>
              <a:t>References</a:t>
            </a:r>
          </a:p>
        </p:txBody>
      </p:sp>
      <p:sp>
        <p:nvSpPr>
          <p:cNvPr id="3" name="Content Placeholder 2">
            <a:extLst>
              <a:ext uri="{FF2B5EF4-FFF2-40B4-BE49-F238E27FC236}">
                <a16:creationId xmlns:a16="http://schemas.microsoft.com/office/drawing/2014/main" id="{F1F8F2CD-AB0E-6E4B-9633-DB818316029F}"/>
              </a:ext>
            </a:extLst>
          </p:cNvPr>
          <p:cNvSpPr>
            <a:spLocks noGrp="1"/>
          </p:cNvSpPr>
          <p:nvPr>
            <p:ph idx="1"/>
          </p:nvPr>
        </p:nvSpPr>
        <p:spPr>
          <a:xfrm>
            <a:off x="628650" y="1844824"/>
            <a:ext cx="7886700" cy="2453946"/>
          </a:xfr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a:normAutofit fontScale="25000" lnSpcReduction="20000"/>
          </a:bodyPr>
          <a:lstStyle/>
          <a:p>
            <a:endParaRPr lang="en-US" altLang="ko-KR" sz="2550" dirty="0"/>
          </a:p>
          <a:p>
            <a:pPr marL="0" indent="0">
              <a:lnSpc>
                <a:spcPct val="120000"/>
              </a:lnSpc>
              <a:buNone/>
            </a:pPr>
            <a:r>
              <a:rPr lang="en-US" altLang="ko-KR" sz="4800" dirty="0">
                <a:solidFill>
                  <a:schemeClr val="tx1"/>
                </a:solidFill>
              </a:rPr>
              <a:t>1. </a:t>
            </a:r>
            <a:r>
              <a:rPr lang="ko-KR" altLang="en-US" sz="4800" dirty="0">
                <a:solidFill>
                  <a:schemeClr val="tx1"/>
                </a:solidFill>
              </a:rPr>
              <a:t>참조 교재</a:t>
            </a:r>
            <a:endParaRPr lang="en-US" altLang="ko-KR" sz="4800" dirty="0">
              <a:solidFill>
                <a:schemeClr val="tx1"/>
              </a:solidFill>
            </a:endParaRPr>
          </a:p>
          <a:p>
            <a:pPr marL="0" indent="0">
              <a:lnSpc>
                <a:spcPct val="120000"/>
              </a:lnSpc>
              <a:buNone/>
            </a:pPr>
            <a:r>
              <a:rPr lang="ko-KR" altLang="en-US" sz="4800" dirty="0">
                <a:solidFill>
                  <a:schemeClr val="tx1"/>
                </a:solidFill>
              </a:rPr>
              <a:t>  </a:t>
            </a:r>
            <a:r>
              <a:rPr lang="en-US" altLang="ko-KR" sz="4800" dirty="0">
                <a:solidFill>
                  <a:schemeClr val="tx1"/>
                </a:solidFill>
              </a:rPr>
              <a:t>1)</a:t>
            </a:r>
            <a:r>
              <a:rPr lang="ko-KR" altLang="en-US" sz="4800" dirty="0">
                <a:solidFill>
                  <a:schemeClr val="tx1"/>
                </a:solidFill>
              </a:rPr>
              <a:t> 재외동포를 위한 한국어 </a:t>
            </a:r>
            <a:r>
              <a:rPr lang="en-US" altLang="ko-KR" sz="4800" dirty="0">
                <a:solidFill>
                  <a:schemeClr val="tx1"/>
                </a:solidFill>
              </a:rPr>
              <a:t>4-1 (Textbook and Workbook). </a:t>
            </a:r>
            <a:r>
              <a:rPr lang="ko-KR" altLang="en-US" sz="4800" dirty="0">
                <a:solidFill>
                  <a:schemeClr val="tx1"/>
                </a:solidFill>
              </a:rPr>
              <a:t> </a:t>
            </a:r>
            <a:endParaRPr lang="en-US" altLang="ko-KR" sz="4800" dirty="0">
              <a:solidFill>
                <a:schemeClr val="tx1"/>
              </a:solidFill>
            </a:endParaRPr>
          </a:p>
          <a:p>
            <a:pPr marL="0" indent="0">
              <a:lnSpc>
                <a:spcPct val="120000"/>
              </a:lnSpc>
              <a:buNone/>
            </a:pPr>
            <a:r>
              <a:rPr lang="en-US" altLang="ko-KR" sz="4800" dirty="0">
                <a:solidFill>
                  <a:schemeClr val="tx1"/>
                </a:solidFill>
              </a:rPr>
              <a:t>2.</a:t>
            </a:r>
            <a:r>
              <a:rPr lang="ko-KR" altLang="en-US" sz="4800" dirty="0">
                <a:solidFill>
                  <a:schemeClr val="tx1"/>
                </a:solidFill>
              </a:rPr>
              <a:t> 참조 자료</a:t>
            </a:r>
            <a:endParaRPr lang="en-US" altLang="ko-KR" sz="4800" dirty="0">
              <a:solidFill>
                <a:schemeClr val="tx1"/>
              </a:solidFill>
              <a:hlinkClick r:id="rId2">
                <a:extLst>
                  <a:ext uri="{A12FA001-AC4F-418D-AE19-62706E023703}">
                    <ahyp:hlinkClr xmlns:ahyp="http://schemas.microsoft.com/office/drawing/2018/hyperlinkcolor" val="tx"/>
                  </a:ext>
                </a:extLst>
              </a:hlinkClick>
            </a:endParaRPr>
          </a:p>
          <a:p>
            <a:pPr marL="0" indent="0">
              <a:lnSpc>
                <a:spcPct val="120000"/>
              </a:lnSpc>
              <a:buNone/>
            </a:pPr>
            <a:r>
              <a:rPr lang="en-US" altLang="ko-KR" sz="4800" dirty="0">
                <a:solidFill>
                  <a:schemeClr val="tx1"/>
                </a:solidFill>
              </a:rPr>
              <a:t>   </a:t>
            </a:r>
            <a:r>
              <a:rPr lang="en-US" sz="4800" dirty="0">
                <a:solidFill>
                  <a:schemeClr val="tx1"/>
                </a:solidFill>
                <a:hlinkClick r:id="rId2">
                  <a:extLst>
                    <a:ext uri="{A12FA001-AC4F-418D-AE19-62706E023703}">
                      <ahyp:hlinkClr xmlns:ahyp="http://schemas.microsoft.com/office/drawing/2018/hyperlinkcolor" val="tx"/>
                    </a:ext>
                  </a:extLst>
                </a:hlinkClick>
              </a:rPr>
              <a:t>KLEAR Textbook    </a:t>
            </a:r>
          </a:p>
          <a:p>
            <a:pPr marL="0" indent="0">
              <a:lnSpc>
                <a:spcPct val="120000"/>
              </a:lnSpc>
              <a:buNone/>
            </a:pPr>
            <a:r>
              <a:rPr lang="en-US" altLang="ko-KR" sz="4800">
                <a:solidFill>
                  <a:schemeClr val="tx1"/>
                </a:solidFill>
              </a:rPr>
              <a:t>  ➭ </a:t>
            </a:r>
            <a:r>
              <a:rPr lang="en-US" sz="4800" dirty="0">
                <a:solidFill>
                  <a:schemeClr val="tx1"/>
                </a:solidFill>
                <a:hlinkClick r:id="rId2">
                  <a:extLst>
                    <a:ext uri="{A12FA001-AC4F-418D-AE19-62706E023703}">
                      <ahyp:hlinkClr xmlns:ahyp="http://schemas.microsoft.com/office/drawing/2018/hyperlinkcolor" val="tx"/>
                    </a:ext>
                  </a:extLst>
                </a:hlinkClick>
              </a:rPr>
              <a:t>https://kleartextbook.com/</a:t>
            </a:r>
            <a:endParaRPr lang="en-US" altLang="ko-KR" sz="4800" dirty="0">
              <a:solidFill>
                <a:schemeClr val="tx1"/>
              </a:solidFill>
            </a:endParaRPr>
          </a:p>
          <a:p>
            <a:pPr marL="0" indent="0">
              <a:lnSpc>
                <a:spcPct val="120000"/>
              </a:lnSpc>
              <a:buNone/>
            </a:pPr>
            <a:r>
              <a:rPr lang="en-US" sz="4800" dirty="0">
                <a:solidFill>
                  <a:schemeClr val="tx1"/>
                </a:solidFill>
              </a:rPr>
              <a:t>3. </a:t>
            </a:r>
            <a:r>
              <a:rPr lang="ko-KR" altLang="en-US" sz="4800" dirty="0">
                <a:solidFill>
                  <a:schemeClr val="tx1"/>
                </a:solidFill>
              </a:rPr>
              <a:t>이미지 출처</a:t>
            </a:r>
            <a:endParaRPr lang="en-US" altLang="ko-KR" sz="4800" dirty="0">
              <a:solidFill>
                <a:schemeClr val="tx1"/>
              </a:solidFill>
            </a:endParaRPr>
          </a:p>
          <a:p>
            <a:pPr marL="0" indent="0">
              <a:lnSpc>
                <a:spcPct val="120000"/>
              </a:lnSpc>
              <a:buNone/>
            </a:pPr>
            <a:r>
              <a:rPr lang="ko-KR" altLang="en-US" sz="4800" dirty="0">
                <a:solidFill>
                  <a:schemeClr val="tx1"/>
                </a:solidFill>
              </a:rPr>
              <a:t>  </a:t>
            </a:r>
            <a:r>
              <a:rPr lang="en-US" altLang="ko-KR" sz="4800" dirty="0">
                <a:solidFill>
                  <a:schemeClr val="tx1"/>
                </a:solidFill>
              </a:rPr>
              <a:t>➭  </a:t>
            </a:r>
            <a:r>
              <a:rPr lang="en-US" altLang="ko-KR" sz="4800" dirty="0" err="1">
                <a:solidFill>
                  <a:schemeClr val="tx1"/>
                </a:solidFill>
              </a:rPr>
              <a:t>google.com</a:t>
            </a:r>
            <a:endParaRPr lang="en-US" altLang="ko-KR" sz="4800" dirty="0">
              <a:solidFill>
                <a:schemeClr val="tx1"/>
              </a:solidFill>
            </a:endParaRPr>
          </a:p>
          <a:p>
            <a:pPr marL="0" indent="0">
              <a:lnSpc>
                <a:spcPct val="120000"/>
              </a:lnSpc>
              <a:buNone/>
            </a:pPr>
            <a:r>
              <a:rPr lang="en-US" altLang="ko-KR" sz="4800" dirty="0">
                <a:solidFill>
                  <a:schemeClr val="tx1"/>
                </a:solidFill>
              </a:rPr>
              <a:t>4.</a:t>
            </a:r>
            <a:r>
              <a:rPr lang="ko-KR" altLang="en-US" sz="4800" dirty="0">
                <a:solidFill>
                  <a:schemeClr val="tx1"/>
                </a:solidFill>
              </a:rPr>
              <a:t> 영상 출처</a:t>
            </a:r>
            <a:endParaRPr lang="en-US" altLang="ko-KR" sz="4800" dirty="0">
              <a:solidFill>
                <a:schemeClr val="tx1"/>
              </a:solidFill>
            </a:endParaRPr>
          </a:p>
          <a:p>
            <a:pPr marL="0" indent="0">
              <a:lnSpc>
                <a:spcPct val="120000"/>
              </a:lnSpc>
              <a:buNone/>
            </a:pPr>
            <a:r>
              <a:rPr lang="ko-KR" altLang="en-US" sz="4800" dirty="0">
                <a:solidFill>
                  <a:schemeClr val="tx1"/>
                </a:solidFill>
              </a:rPr>
              <a:t>  </a:t>
            </a:r>
            <a:r>
              <a:rPr lang="en-US" altLang="ko-KR" sz="4800" dirty="0">
                <a:solidFill>
                  <a:schemeClr val="tx1"/>
                </a:solidFill>
              </a:rPr>
              <a:t>➭</a:t>
            </a:r>
            <a:r>
              <a:rPr lang="ko-KR" altLang="en-US" sz="4800" dirty="0">
                <a:solidFill>
                  <a:schemeClr val="tx1"/>
                </a:solidFill>
              </a:rPr>
              <a:t> </a:t>
            </a:r>
            <a:r>
              <a:rPr lang="en-US" altLang="ko-KR" sz="4800" dirty="0" err="1">
                <a:solidFill>
                  <a:schemeClr val="tx1"/>
                </a:solidFill>
              </a:rPr>
              <a:t>Youtube</a:t>
            </a:r>
            <a:endParaRPr lang="en-US" altLang="ko-KR" sz="4800" dirty="0">
              <a:solidFill>
                <a:schemeClr val="tx1"/>
              </a:solidFill>
            </a:endParaRPr>
          </a:p>
          <a:p>
            <a:pPr marL="0" indent="0">
              <a:lnSpc>
                <a:spcPct val="120000"/>
              </a:lnSpc>
              <a:buNone/>
            </a:pPr>
            <a:r>
              <a:rPr lang="ko-KR" altLang="en-US" sz="4800" dirty="0">
                <a:solidFill>
                  <a:schemeClr val="tx1"/>
                </a:solidFill>
              </a:rPr>
              <a:t>      </a:t>
            </a:r>
            <a:r>
              <a:rPr lang="en-US" sz="4800" u="sng" dirty="0">
                <a:solidFill>
                  <a:schemeClr val="tx1"/>
                </a:solidFill>
                <a:hlinkClick r:id="rId3">
                  <a:extLst>
                    <a:ext uri="{A12FA001-AC4F-418D-AE19-62706E023703}">
                      <ahyp:hlinkClr xmlns:ahyp="http://schemas.microsoft.com/office/drawing/2018/hyperlinkcolor" val="tx"/>
                    </a:ext>
                  </a:extLst>
                </a:hlinkClick>
              </a:rPr>
              <a:t>https://www.youtube.com/watch?v=16jmvyOakCk</a:t>
            </a:r>
            <a:endParaRPr lang="en-US" altLang="ko-KR" sz="4800" u="sng" dirty="0">
              <a:solidFill>
                <a:schemeClr val="tx1"/>
              </a:solidFill>
            </a:endParaRPr>
          </a:p>
          <a:p>
            <a:pPr marL="0" indent="0">
              <a:buNone/>
            </a:pPr>
            <a:r>
              <a:rPr lang="en-US" sz="2550" dirty="0">
                <a:solidFill>
                  <a:schemeClr val="tx1"/>
                </a:solidFill>
              </a:rPr>
              <a:t>  </a:t>
            </a:r>
            <a:r>
              <a:rPr lang="en-US" altLang="ko-KR" dirty="0">
                <a:solidFill>
                  <a:schemeClr val="tx1"/>
                </a:solidFill>
              </a:rPr>
              <a:t>   </a:t>
            </a:r>
          </a:p>
          <a:p>
            <a:pPr marL="0" indent="0">
              <a:buNone/>
            </a:pPr>
            <a:r>
              <a:rPr lang="en-US" dirty="0"/>
              <a:t>  </a:t>
            </a:r>
          </a:p>
        </p:txBody>
      </p:sp>
      <p:sp>
        <p:nvSpPr>
          <p:cNvPr id="5" name="Google Shape;182;p29">
            <a:extLst>
              <a:ext uri="{FF2B5EF4-FFF2-40B4-BE49-F238E27FC236}">
                <a16:creationId xmlns:a16="http://schemas.microsoft.com/office/drawing/2014/main" id="{741DF53C-004D-0440-B904-63341FE0EA88}"/>
              </a:ext>
            </a:extLst>
          </p:cNvPr>
          <p:cNvSpPr txBox="1"/>
          <p:nvPr/>
        </p:nvSpPr>
        <p:spPr>
          <a:xfrm>
            <a:off x="-15145" y="6351707"/>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3777477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7579F-23D4-D344-B3C0-3736009029BD}"/>
              </a:ext>
            </a:extLst>
          </p:cNvPr>
          <p:cNvSpPr>
            <a:spLocks noGrp="1"/>
          </p:cNvSpPr>
          <p:nvPr>
            <p:ph type="title"/>
          </p:nvPr>
        </p:nvSpPr>
        <p:spPr>
          <a:xfrm>
            <a:off x="457200" y="424876"/>
            <a:ext cx="8229600" cy="1143000"/>
          </a:xfrm>
        </p:spPr>
        <p:txBody>
          <a:bodyPr/>
          <a:lstStyle/>
          <a:p>
            <a:r>
              <a:rPr lang="ko-KR" altLang="en-US" sz="2800" dirty="0"/>
              <a:t>이야기해 보세요</a:t>
            </a:r>
            <a:r>
              <a:rPr lang="en-US" altLang="ko-KR" sz="2800" dirty="0"/>
              <a:t>!</a:t>
            </a:r>
            <a:r>
              <a:rPr lang="ko-KR" altLang="en-US" sz="2800" dirty="0"/>
              <a:t> </a:t>
            </a:r>
            <a:endParaRPr lang="en-US" sz="2800" dirty="0"/>
          </a:p>
        </p:txBody>
      </p:sp>
      <p:sp>
        <p:nvSpPr>
          <p:cNvPr id="4" name="Oval Callout 3">
            <a:extLst>
              <a:ext uri="{FF2B5EF4-FFF2-40B4-BE49-F238E27FC236}">
                <a16:creationId xmlns:a16="http://schemas.microsoft.com/office/drawing/2014/main" id="{27A75422-0850-BE48-BD22-773E267BFC38}"/>
              </a:ext>
            </a:extLst>
          </p:cNvPr>
          <p:cNvSpPr/>
          <p:nvPr/>
        </p:nvSpPr>
        <p:spPr>
          <a:xfrm>
            <a:off x="323528" y="274638"/>
            <a:ext cx="2910802" cy="2588987"/>
          </a:xfrm>
          <a:prstGeom prst="wedgeEllipseCallout">
            <a:avLst>
              <a:gd name="adj1" fmla="val 50043"/>
              <a:gd name="adj2" fmla="val 91079"/>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ko-KR" altLang="en-US" sz="2000" dirty="0"/>
              <a:t>여러분이 살고 있는 나라에서 외국인이 실수하는 것을 본 적이 있습니까</a:t>
            </a:r>
            <a:r>
              <a:rPr lang="en-US" altLang="ko-KR" sz="2000" dirty="0"/>
              <a:t>?</a:t>
            </a:r>
          </a:p>
        </p:txBody>
      </p:sp>
      <p:sp>
        <p:nvSpPr>
          <p:cNvPr id="5" name="Oval Callout 4">
            <a:extLst>
              <a:ext uri="{FF2B5EF4-FFF2-40B4-BE49-F238E27FC236}">
                <a16:creationId xmlns:a16="http://schemas.microsoft.com/office/drawing/2014/main" id="{F99CA9A4-80B7-924D-87DD-AD2ED27B6405}"/>
              </a:ext>
            </a:extLst>
          </p:cNvPr>
          <p:cNvSpPr/>
          <p:nvPr/>
        </p:nvSpPr>
        <p:spPr>
          <a:xfrm>
            <a:off x="5292080" y="764703"/>
            <a:ext cx="3744416" cy="2232247"/>
          </a:xfrm>
          <a:prstGeom prst="wedgeEllipseCallout">
            <a:avLst>
              <a:gd name="adj1" fmla="val -14872"/>
              <a:gd name="adj2" fmla="val 86594"/>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ko-KR" altLang="en-US" sz="2000" dirty="0"/>
              <a:t>한국에 가거나 한국사람들을 만났을 때 재미있다고 생각한 것은 무엇입니까</a:t>
            </a:r>
            <a:r>
              <a:rPr lang="en-US" altLang="ko-KR" sz="2000" dirty="0"/>
              <a:t>?</a:t>
            </a:r>
            <a:endParaRPr lang="en-US" sz="2000" dirty="0"/>
          </a:p>
        </p:txBody>
      </p:sp>
      <p:sp>
        <p:nvSpPr>
          <p:cNvPr id="16" name="TextBox 15">
            <a:extLst>
              <a:ext uri="{FF2B5EF4-FFF2-40B4-BE49-F238E27FC236}">
                <a16:creationId xmlns:a16="http://schemas.microsoft.com/office/drawing/2014/main" id="{82236D37-6397-F049-98D6-9E4A1094C369}"/>
              </a:ext>
            </a:extLst>
          </p:cNvPr>
          <p:cNvSpPr txBox="1"/>
          <p:nvPr/>
        </p:nvSpPr>
        <p:spPr>
          <a:xfrm>
            <a:off x="6228184" y="6340891"/>
            <a:ext cx="2808312" cy="246221"/>
          </a:xfrm>
          <a:prstGeom prst="rect">
            <a:avLst/>
          </a:prstGeom>
          <a:noFill/>
        </p:spPr>
        <p:txBody>
          <a:bodyPr wrap="square" rtlCol="0">
            <a:spAutoFit/>
          </a:bodyPr>
          <a:lstStyle/>
          <a:p>
            <a:r>
              <a:rPr lang="en-US" sz="1000" dirty="0">
                <a:hlinkClick r:id="rId2"/>
              </a:rPr>
              <a:t>https://kr.pixtastock.com/illustration/47584893</a:t>
            </a:r>
            <a:endParaRPr lang="en-US" sz="1000" dirty="0"/>
          </a:p>
        </p:txBody>
      </p:sp>
      <p:pic>
        <p:nvPicPr>
          <p:cNvPr id="15" name="Content Placeholder 14">
            <a:extLst>
              <a:ext uri="{FF2B5EF4-FFF2-40B4-BE49-F238E27FC236}">
                <a16:creationId xmlns:a16="http://schemas.microsoft.com/office/drawing/2014/main" id="{276271F0-B82C-B54B-94AA-97A7C706D4BA}"/>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tretch>
            <a:fillRect/>
          </a:stretch>
        </p:blipFill>
        <p:spPr>
          <a:xfrm>
            <a:off x="1974190" y="4013698"/>
            <a:ext cx="5195620" cy="22322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7" name="Google Shape;182;p29">
            <a:extLst>
              <a:ext uri="{FF2B5EF4-FFF2-40B4-BE49-F238E27FC236}">
                <a16:creationId xmlns:a16="http://schemas.microsoft.com/office/drawing/2014/main" id="{EDC7DE30-4B76-654F-AB8A-F3326375B678}"/>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332802454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E7281-E710-7944-9A11-85DAE5896838}"/>
              </a:ext>
            </a:extLst>
          </p:cNvPr>
          <p:cNvSpPr>
            <a:spLocks noGrp="1"/>
          </p:cNvSpPr>
          <p:nvPr>
            <p:ph type="title"/>
          </p:nvPr>
        </p:nvSpPr>
        <p:spPr/>
        <p:txBody>
          <a:bodyPr/>
          <a:lstStyle/>
          <a:p>
            <a:endParaRPr lang="en-US"/>
          </a:p>
        </p:txBody>
      </p:sp>
      <p:sp>
        <p:nvSpPr>
          <p:cNvPr id="6" name="Google Shape;182;p29">
            <a:extLst>
              <a:ext uri="{FF2B5EF4-FFF2-40B4-BE49-F238E27FC236}">
                <a16:creationId xmlns:a16="http://schemas.microsoft.com/office/drawing/2014/main" id="{6963C73B-69BE-7D40-B8C3-AE78713C57C0}"/>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7" name="Content Placeholder 6" descr="A screenshot of a cell phone&#10;&#10;Description automatically generated">
            <a:extLst>
              <a:ext uri="{FF2B5EF4-FFF2-40B4-BE49-F238E27FC236}">
                <a16:creationId xmlns:a16="http://schemas.microsoft.com/office/drawing/2014/main" id="{9A39CCDD-63EF-1E4C-A93E-94F465049E6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57902"/>
            <a:ext cx="8640960" cy="6179410"/>
          </a:xfrm>
        </p:spPr>
      </p:pic>
    </p:spTree>
    <p:extLst>
      <p:ext uri="{BB962C8B-B14F-4D97-AF65-F5344CB8AC3E}">
        <p14:creationId xmlns:p14="http://schemas.microsoft.com/office/powerpoint/2010/main" val="15390706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27B280A-7FFF-D849-82ED-96A11F319D32}"/>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pPr>
              <a:defRPr/>
            </a:pPr>
            <a:r>
              <a:rPr kumimoji="1" lang="en-US" altLang="ko-KR" dirty="0"/>
              <a:t>L 14 Quizlet </a:t>
            </a:r>
            <a:r>
              <a:rPr kumimoji="1" lang="ko-KR" altLang="en-US" dirty="0"/>
              <a:t>단어 연습 </a:t>
            </a:r>
            <a:endParaRPr kumimoji="1" lang="ko-US" altLang="en-US" dirty="0"/>
          </a:p>
        </p:txBody>
      </p:sp>
      <p:sp>
        <p:nvSpPr>
          <p:cNvPr id="3" name="내용 개체 틀 2">
            <a:extLst>
              <a:ext uri="{FF2B5EF4-FFF2-40B4-BE49-F238E27FC236}">
                <a16:creationId xmlns:a16="http://schemas.microsoft.com/office/drawing/2014/main" id="{F55397C6-CE29-1849-A196-B5C5F968B7FE}"/>
              </a:ext>
            </a:extLst>
          </p:cNvPr>
          <p:cNvSpPr>
            <a:spLocks noGrp="1"/>
          </p:cNvSpPr>
          <p:nvPr>
            <p:ph idx="1"/>
          </p:nvPr>
        </p:nvSpPr>
        <p:spPr>
          <a:xfrm>
            <a:off x="581535" y="1598065"/>
            <a:ext cx="8686800" cy="4525963"/>
          </a:xfrm>
        </p:spPr>
        <p:txBody>
          <a:bodyPr/>
          <a:lstStyle/>
          <a:p>
            <a:pPr marL="0" indent="0">
              <a:buFontTx/>
              <a:buNone/>
              <a:defRPr/>
            </a:pPr>
            <a:r>
              <a:rPr kumimoji="1" lang="en-US" altLang="ko-KR" dirty="0"/>
              <a:t>Quizlet </a:t>
            </a:r>
            <a:r>
              <a:rPr kumimoji="1" lang="ko-KR" altLang="en-US" dirty="0"/>
              <a:t>단어 연습하기 </a:t>
            </a:r>
            <a:r>
              <a:rPr kumimoji="1" lang="en-US" altLang="ko-KR" dirty="0"/>
              <a:t>--</a:t>
            </a:r>
            <a:r>
              <a:rPr kumimoji="1" lang="ko-KR" altLang="en-US" dirty="0"/>
              <a:t>  </a:t>
            </a:r>
            <a:endParaRPr kumimoji="1" lang="en-US" altLang="ko-KR" dirty="0"/>
          </a:p>
          <a:p>
            <a:pPr marL="0" indent="0">
              <a:buFontTx/>
              <a:buNone/>
              <a:defRPr/>
            </a:pPr>
            <a:r>
              <a:rPr kumimoji="1" lang="en-US" altLang="ko-KR" dirty="0"/>
              <a:t>14</a:t>
            </a:r>
            <a:r>
              <a:rPr kumimoji="1" lang="ko-KR" altLang="en-US" dirty="0"/>
              <a:t>과 </a:t>
            </a:r>
            <a:r>
              <a:rPr kumimoji="1" lang="en-US" altLang="ko-KR" dirty="0"/>
              <a:t>“</a:t>
            </a:r>
            <a:r>
              <a:rPr kumimoji="1" lang="ko-KR" altLang="en-US" dirty="0"/>
              <a:t>다른 나라</a:t>
            </a:r>
            <a:r>
              <a:rPr kumimoji="1" lang="en-US" altLang="ko-KR" dirty="0"/>
              <a:t>,</a:t>
            </a:r>
            <a:r>
              <a:rPr kumimoji="1" lang="ko-KR" altLang="en-US" dirty="0"/>
              <a:t> 다른 문화</a:t>
            </a:r>
            <a:r>
              <a:rPr kumimoji="1" lang="en-US" altLang="ko-KR" dirty="0"/>
              <a:t>”</a:t>
            </a:r>
          </a:p>
          <a:p>
            <a:pPr marL="0" indent="0">
              <a:buNone/>
              <a:defRPr/>
            </a:pPr>
            <a:r>
              <a:rPr lang="en-US" dirty="0">
                <a:hlinkClick r:id="rId2"/>
              </a:rPr>
              <a:t>http://gg.gg/i6ukw</a:t>
            </a:r>
            <a:endParaRPr lang="en-US" dirty="0"/>
          </a:p>
          <a:p>
            <a:pPr marL="0" indent="0">
              <a:buNone/>
              <a:defRPr/>
            </a:pPr>
            <a:endParaRPr lang="en-US" dirty="0"/>
          </a:p>
          <a:p>
            <a:pPr marL="0" indent="0">
              <a:buFontTx/>
              <a:buNone/>
              <a:defRPr/>
            </a:pPr>
            <a:endParaRPr kumimoji="1" lang="en-US" altLang="ko-US" dirty="0"/>
          </a:p>
          <a:p>
            <a:pPr marL="0" indent="0">
              <a:buFontTx/>
              <a:buNone/>
              <a:defRPr/>
            </a:pPr>
            <a:endParaRPr kumimoji="1" lang="ko-US" altLang="en-US" dirty="0"/>
          </a:p>
        </p:txBody>
      </p:sp>
      <p:sp>
        <p:nvSpPr>
          <p:cNvPr id="6" name="Google Shape;182;p29">
            <a:extLst>
              <a:ext uri="{FF2B5EF4-FFF2-40B4-BE49-F238E27FC236}">
                <a16:creationId xmlns:a16="http://schemas.microsoft.com/office/drawing/2014/main" id="{5382B5BD-F310-3340-BD33-E7F754BA7F03}"/>
              </a:ext>
            </a:extLst>
          </p:cNvPr>
          <p:cNvSpPr txBox="1"/>
          <p:nvPr/>
        </p:nvSpPr>
        <p:spPr>
          <a:xfrm>
            <a:off x="10344" y="6345175"/>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8" name="TextBox 7">
            <a:extLst>
              <a:ext uri="{FF2B5EF4-FFF2-40B4-BE49-F238E27FC236}">
                <a16:creationId xmlns:a16="http://schemas.microsoft.com/office/drawing/2014/main" id="{55EF2F20-94ED-F743-84C6-B9C40C62D32E}"/>
              </a:ext>
            </a:extLst>
          </p:cNvPr>
          <p:cNvSpPr txBox="1"/>
          <p:nvPr/>
        </p:nvSpPr>
        <p:spPr>
          <a:xfrm>
            <a:off x="4283968" y="836712"/>
            <a:ext cx="288032" cy="1512168"/>
          </a:xfrm>
          <a:prstGeom prst="rect">
            <a:avLst/>
          </a:prstGeom>
          <a:noFill/>
        </p:spPr>
        <p:txBody>
          <a:bodyPr wrap="square" rtlCol="0">
            <a:spAutoFit/>
          </a:bodyPr>
          <a:lstStyle/>
          <a:p>
            <a:endParaRPr lang="en-US" dirty="0"/>
          </a:p>
        </p:txBody>
      </p:sp>
      <p:pic>
        <p:nvPicPr>
          <p:cNvPr id="5" name="Picture 4" descr="A screenshot of a social media post&#10;&#10;Description automatically generated">
            <a:extLst>
              <a:ext uri="{FF2B5EF4-FFF2-40B4-BE49-F238E27FC236}">
                <a16:creationId xmlns:a16="http://schemas.microsoft.com/office/drawing/2014/main" id="{F9D28B35-9C29-3A4F-9E9F-444C39F40A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3429000"/>
            <a:ext cx="7621238" cy="2802702"/>
          </a:xfrm>
          <a:prstGeom prst="rect">
            <a:avLst/>
          </a:prstGeom>
        </p:spPr>
      </p:pic>
    </p:spTree>
    <p:extLst>
      <p:ext uri="{BB962C8B-B14F-4D97-AF65-F5344CB8AC3E}">
        <p14:creationId xmlns:p14="http://schemas.microsoft.com/office/powerpoint/2010/main" val="380116370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13269-18D3-BF47-A204-F14A7B5FCBA6}"/>
              </a:ext>
            </a:extLst>
          </p:cNvPr>
          <p:cNvSpPr>
            <a:spLocks noGrp="1"/>
          </p:cNvSpPr>
          <p:nvPr>
            <p:ph type="title"/>
          </p:nvPr>
        </p:nvSpPr>
        <p:spPr>
          <a:xfrm>
            <a:off x="539552" y="260648"/>
            <a:ext cx="8147248" cy="883680"/>
          </a:xfrm>
          <a:ln>
            <a:noFill/>
          </a:ln>
        </p:spPr>
        <p:style>
          <a:lnRef idx="1">
            <a:schemeClr val="accent6"/>
          </a:lnRef>
          <a:fillRef idx="2">
            <a:schemeClr val="accent6"/>
          </a:fillRef>
          <a:effectRef idx="1">
            <a:schemeClr val="accent6"/>
          </a:effectRef>
          <a:fontRef idx="minor">
            <a:schemeClr val="dk1"/>
          </a:fontRef>
        </p:style>
        <p:txBody>
          <a:bodyPr/>
          <a:lstStyle/>
          <a:p>
            <a:r>
              <a:rPr lang="ko-KR" altLang="en-US" sz="4000" dirty="0"/>
              <a:t>여러분은 어떤 사람이에요</a:t>
            </a:r>
            <a:r>
              <a:rPr lang="en-US" altLang="ko-KR" sz="4000" dirty="0"/>
              <a:t>?</a:t>
            </a:r>
            <a:endParaRPr lang="en-US" sz="4000" dirty="0"/>
          </a:p>
        </p:txBody>
      </p:sp>
      <p:pic>
        <p:nvPicPr>
          <p:cNvPr id="5" name="Content Placeholder 4" descr="A screenshot of a cell phone&#10;&#10;Description automatically generated">
            <a:extLst>
              <a:ext uri="{FF2B5EF4-FFF2-40B4-BE49-F238E27FC236}">
                <a16:creationId xmlns:a16="http://schemas.microsoft.com/office/drawing/2014/main" id="{EC71ED22-2424-0A40-9C7F-371F735AC02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4752" y="1256159"/>
            <a:ext cx="8328340" cy="4791672"/>
          </a:xfrm>
        </p:spPr>
      </p:pic>
      <p:sp>
        <p:nvSpPr>
          <p:cNvPr id="6" name="Google Shape;182;p29">
            <a:extLst>
              <a:ext uri="{FF2B5EF4-FFF2-40B4-BE49-F238E27FC236}">
                <a16:creationId xmlns:a16="http://schemas.microsoft.com/office/drawing/2014/main" id="{6398CFCE-3339-8B45-8891-0AA1CFD9D02E}"/>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7" name="Rectangular Callout 6">
            <a:extLst>
              <a:ext uri="{FF2B5EF4-FFF2-40B4-BE49-F238E27FC236}">
                <a16:creationId xmlns:a16="http://schemas.microsoft.com/office/drawing/2014/main" id="{CB8BDE2D-E8CD-7848-8DE0-C13C24BFFB87}"/>
              </a:ext>
            </a:extLst>
          </p:cNvPr>
          <p:cNvSpPr/>
          <p:nvPr/>
        </p:nvSpPr>
        <p:spPr>
          <a:xfrm>
            <a:off x="7902022" y="4762690"/>
            <a:ext cx="1008112" cy="1425665"/>
          </a:xfrm>
          <a:prstGeom prst="wedgeRectCallout">
            <a:avLst>
              <a:gd name="adj1" fmla="val -153726"/>
              <a:gd name="adj2" fmla="val -92619"/>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1400" dirty="0"/>
              <a:t>자기 자신이 어떤 사람인지 체크해 봅시다</a:t>
            </a:r>
            <a:endParaRPr lang="en-US" sz="1400" dirty="0"/>
          </a:p>
        </p:txBody>
      </p:sp>
    </p:spTree>
    <p:extLst>
      <p:ext uri="{BB962C8B-B14F-4D97-AF65-F5344CB8AC3E}">
        <p14:creationId xmlns:p14="http://schemas.microsoft.com/office/powerpoint/2010/main" val="13794741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4C412-8792-3148-89C3-F2D03D18874B}"/>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r>
              <a:rPr lang="en-US" dirty="0"/>
              <a:t>  </a:t>
            </a:r>
            <a:r>
              <a:rPr lang="ko-KR" altLang="en-US" sz="4000" dirty="0"/>
              <a:t>실수한 경험 이야기하기</a:t>
            </a:r>
            <a:endParaRPr lang="en-US" sz="4000" dirty="0"/>
          </a:p>
        </p:txBody>
      </p:sp>
      <p:sp>
        <p:nvSpPr>
          <p:cNvPr id="6" name="Google Shape;182;p29">
            <a:extLst>
              <a:ext uri="{FF2B5EF4-FFF2-40B4-BE49-F238E27FC236}">
                <a16:creationId xmlns:a16="http://schemas.microsoft.com/office/drawing/2014/main" id="{88C30130-443D-5C4E-93C6-B2DF2CF87A15}"/>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7" name="Content Placeholder 6" descr="A picture containing text, photo&#10;&#10;Description automatically generated">
            <a:extLst>
              <a:ext uri="{FF2B5EF4-FFF2-40B4-BE49-F238E27FC236}">
                <a16:creationId xmlns:a16="http://schemas.microsoft.com/office/drawing/2014/main" id="{9135EE94-E058-E444-940C-BF4A8F54F4D6}"/>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57200" y="1600200"/>
            <a:ext cx="8435280" cy="4637112"/>
          </a:xfrm>
        </p:spPr>
      </p:pic>
      <p:pic>
        <p:nvPicPr>
          <p:cNvPr id="8" name="025.mp3" descr="025.mp3">
            <a:hlinkClick r:id="" action="ppaction://media"/>
            <a:extLst>
              <a:ext uri="{FF2B5EF4-FFF2-40B4-BE49-F238E27FC236}">
                <a16:creationId xmlns:a16="http://schemas.microsoft.com/office/drawing/2014/main" id="{EE57F858-3B5B-2F46-B8CD-5B79AC43273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40352" y="2420888"/>
            <a:ext cx="812800" cy="812800"/>
          </a:xfrm>
          <a:prstGeom prst="rect">
            <a:avLst/>
          </a:prstGeom>
          <a:solidFill>
            <a:srgbClr val="0070C0"/>
          </a:solidFill>
        </p:spPr>
      </p:pic>
    </p:spTree>
    <p:extLst>
      <p:ext uri="{BB962C8B-B14F-4D97-AF65-F5344CB8AC3E}">
        <p14:creationId xmlns:p14="http://schemas.microsoft.com/office/powerpoint/2010/main" val="8756489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480" fill="hold"/>
                                        <p:tgtEl>
                                          <p:spTgt spid="8"/>
                                        </p:tgtEl>
                                      </p:cBhvr>
                                    </p:cmd>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9148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8"/>
                </p:tgtEl>
              </p:cMediaNode>
            </p:audio>
          </p:childTnLst>
        </p:cTn>
      </p:par>
    </p:tnLst>
    <p:bldLst>
      <p:bldP spid="2"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1709</TotalTime>
  <Words>1457</Words>
  <Application>Microsoft Office PowerPoint</Application>
  <PresentationFormat>On-screen Show (4:3)</PresentationFormat>
  <Paragraphs>244</Paragraphs>
  <Slides>49</Slides>
  <Notes>2</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Gill Sans</vt:lpstr>
      <vt:lpstr>굴림</vt:lpstr>
      <vt:lpstr>Arial</vt:lpstr>
      <vt:lpstr>Calibri</vt:lpstr>
      <vt:lpstr>Times New Roman</vt:lpstr>
      <vt:lpstr>Default Design</vt:lpstr>
      <vt:lpstr>     재외동포를 위한 한국어(영어권)   4-1 </vt:lpstr>
      <vt:lpstr>재외동포를 위한 한국어 4-1   14과  다른 나라, 다른 문화 Different country, different culture  </vt:lpstr>
      <vt:lpstr> 교과서 P. 133을 펴세요.</vt:lpstr>
      <vt:lpstr>학습목표 및 내용</vt:lpstr>
      <vt:lpstr>이야기해 보세요! </vt:lpstr>
      <vt:lpstr>PowerPoint Presentation</vt:lpstr>
      <vt:lpstr>L 14 Quizlet 단어 연습 </vt:lpstr>
      <vt:lpstr>여러분은 어떤 사람이에요?</vt:lpstr>
      <vt:lpstr>  실수한 경험 이야기하기</vt:lpstr>
      <vt:lpstr>PowerPoint Presentation</vt:lpstr>
      <vt:lpstr>문법 및 표현</vt:lpstr>
      <vt:lpstr>~는 바람에</vt:lpstr>
      <vt:lpstr> ~는 바람에 = because of, as a result of  (negative result of an unexpected cause,  idiomatic meaning lit ‘in the wind of’) </vt:lpstr>
      <vt:lpstr>~는 바람에 (대화 듣기)</vt:lpstr>
      <vt:lpstr>이야기해 봅시다    P. 136</vt:lpstr>
      <vt:lpstr>이야기해 봅시다</vt:lpstr>
      <vt:lpstr>문법 및 표현</vt:lpstr>
      <vt:lpstr>  ~았/었더니</vt:lpstr>
      <vt:lpstr>PowerPoint Presentation</vt:lpstr>
      <vt:lpstr>PowerPoint Presentation</vt:lpstr>
      <vt:lpstr>PowerPoint Presentation</vt:lpstr>
      <vt:lpstr>이야기해 봅시다   P. 137</vt:lpstr>
      <vt:lpstr>PowerPoint Presentation</vt:lpstr>
      <vt:lpstr>이야기해 봅시다</vt:lpstr>
      <vt:lpstr>듣고 말하기</vt:lpstr>
      <vt:lpstr>PowerPoint Presentation</vt:lpstr>
      <vt:lpstr>듣고 말하기</vt:lpstr>
      <vt:lpstr>PowerPoint Presentation</vt:lpstr>
      <vt:lpstr>읽고 말하기</vt:lpstr>
      <vt:lpstr>PowerPoint Presentation</vt:lpstr>
      <vt:lpstr>읽고 쓰기</vt:lpstr>
      <vt:lpstr>PowerPoint Presentation</vt:lpstr>
      <vt:lpstr>외국인이 본 한국</vt:lpstr>
      <vt:lpstr>이야기해 봅시다</vt:lpstr>
      <vt:lpstr>L 14 Quizlet 단어 연습 </vt:lpstr>
      <vt:lpstr>Workbook P.55-58 (숙제) (정답은 워크북 P.65 참조하세요)</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듣기와 말하기 연습 (숙제)</vt:lpstr>
      <vt:lpstr>오늘의 숙제</vt:lpstr>
      <vt:lpstr>수고하셨습니다!</vt:lpstr>
      <vt:lpstr>References</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Hye Seung Lee</dc:creator>
  <cp:lastModifiedBy>Hyunkyu Yi</cp:lastModifiedBy>
  <cp:revision>280</cp:revision>
  <dcterms:created xsi:type="dcterms:W3CDTF">2008-02-12T07:53:45Z</dcterms:created>
  <dcterms:modified xsi:type="dcterms:W3CDTF">2020-05-05T16:58:51Z</dcterms:modified>
</cp:coreProperties>
</file>